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68" r:id="rId3"/>
    <p:sldId id="273" r:id="rId4"/>
    <p:sldId id="272" r:id="rId5"/>
    <p:sldId id="274" r:id="rId6"/>
    <p:sldId id="270" r:id="rId7"/>
    <p:sldId id="271" r:id="rId8"/>
    <p:sldId id="269" r:id="rId9"/>
    <p:sldId id="258" r:id="rId10"/>
    <p:sldId id="259" r:id="rId11"/>
    <p:sldId id="261" r:id="rId12"/>
    <p:sldId id="260" r:id="rId13"/>
    <p:sldId id="264" r:id="rId14"/>
    <p:sldId id="267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6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186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beer@cmicee.cz" TargetMode="External"/><Relationship Id="rId2" Type="http://schemas.openxmlformats.org/officeDocument/2006/relationships/hyperlink" Target="mailto:kotikova@cmicee.cz" TargetMode="External"/><Relationship Id="rId1" Type="http://schemas.openxmlformats.org/officeDocument/2006/relationships/hyperlink" Target="mailto:bulant@cmicee.cz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ipc.gov.cz/docasna-ochrana/pomoc-zranitelnym-osobam-pri-prechodu-do-najemniho-bydleni/" TargetMode="External"/><Relationship Id="rId1" Type="http://schemas.openxmlformats.org/officeDocument/2006/relationships/hyperlink" Target="http://www.novydomovua.cz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mailto:beer@cmicee.cz" TargetMode="External"/><Relationship Id="rId2" Type="http://schemas.openxmlformats.org/officeDocument/2006/relationships/hyperlink" Target="mailto:kotikova@cmicee.cz" TargetMode="External"/><Relationship Id="rId1" Type="http://schemas.openxmlformats.org/officeDocument/2006/relationships/hyperlink" Target="mailto:bulant@cmicee.cz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beer@cmicee.cz" TargetMode="External"/><Relationship Id="rId2" Type="http://schemas.openxmlformats.org/officeDocument/2006/relationships/hyperlink" Target="mailto:kotikova@cmicee.cz" TargetMode="External"/><Relationship Id="rId1" Type="http://schemas.openxmlformats.org/officeDocument/2006/relationships/hyperlink" Target="mailto:bulant@cmicee.cz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ipc.gov.cz/docasna-ochrana/pomoc-zranitelnym-osobam-pri-prechodu-do-najemniho-bydleni/" TargetMode="External"/><Relationship Id="rId1" Type="http://schemas.openxmlformats.org/officeDocument/2006/relationships/hyperlink" Target="http://www.novydomovua.cz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beer@cmicee.cz" TargetMode="External"/><Relationship Id="rId2" Type="http://schemas.openxmlformats.org/officeDocument/2006/relationships/hyperlink" Target="mailto:kotikova@cmicee.cz" TargetMode="External"/><Relationship Id="rId1" Type="http://schemas.openxmlformats.org/officeDocument/2006/relationships/hyperlink" Target="mailto:bulant@cmicee.c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00057-8645-4472-AF31-E46F23F8DCC9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AC4DBDB-CCF3-457F-910A-9181C6E234A3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Vladislav Bulant </a:t>
          </a:r>
        </a:p>
        <a:p>
          <a:r>
            <a:rPr lang="cs-CZ" b="1" dirty="0"/>
            <a:t>AMIF koordinátor – Olomoucký kraj</a:t>
          </a:r>
        </a:p>
        <a:p>
          <a:r>
            <a:rPr lang="cs-CZ" b="1" dirty="0"/>
            <a:t>Tel. +420 607 01 01 01 </a:t>
          </a:r>
        </a:p>
        <a:p>
          <a:r>
            <a:rPr lang="cs-CZ" b="1" dirty="0"/>
            <a:t>E-mail: </a:t>
          </a:r>
          <a:r>
            <a:rPr lang="cs-CZ" b="1" dirty="0">
              <a:hlinkClick xmlns:r="http://schemas.openxmlformats.org/officeDocument/2006/relationships" r:id="rId1"/>
            </a:rPr>
            <a:t>bulant@cmicee.cz</a:t>
          </a:r>
          <a:endParaRPr lang="cs-CZ" b="1" dirty="0"/>
        </a:p>
        <a:p>
          <a:endParaRPr lang="cs-CZ" b="1" dirty="0"/>
        </a:p>
        <a:p>
          <a:endParaRPr lang="cs-CZ" b="1" dirty="0">
            <a:solidFill>
              <a:srgbClr val="FF0000"/>
            </a:solidFill>
          </a:endParaRPr>
        </a:p>
        <a:p>
          <a:r>
            <a:rPr lang="cs-CZ" b="1" dirty="0">
              <a:solidFill>
                <a:srgbClr val="FF0000"/>
              </a:solidFill>
            </a:rPr>
            <a:t>Hana Kotíková</a:t>
          </a:r>
        </a:p>
        <a:p>
          <a:r>
            <a:rPr lang="cs-CZ" b="1" dirty="0"/>
            <a:t>Terénní pracovník &amp; AMIF koordinátor – Olomoucký kraj</a:t>
          </a:r>
        </a:p>
        <a:p>
          <a:r>
            <a:rPr lang="cs-CZ" b="1" dirty="0"/>
            <a:t>Tel. +420 771 504 079</a:t>
          </a:r>
        </a:p>
        <a:p>
          <a:r>
            <a:rPr lang="cs-CZ" b="1" dirty="0"/>
            <a:t>E-mail: </a:t>
          </a:r>
          <a:r>
            <a:rPr lang="cs-CZ" b="1" dirty="0">
              <a:hlinkClick xmlns:r="http://schemas.openxmlformats.org/officeDocument/2006/relationships" r:id="rId2"/>
            </a:rPr>
            <a:t>kotikova@cmicee.cz</a:t>
          </a:r>
          <a:r>
            <a:rPr lang="cs-CZ" b="1" dirty="0"/>
            <a:t> </a:t>
          </a:r>
          <a:endParaRPr lang="cs-CZ" b="1" dirty="0">
            <a:solidFill>
              <a:srgbClr val="FF0000"/>
            </a:solidFill>
          </a:endParaRPr>
        </a:p>
        <a:p>
          <a:endParaRPr lang="cs-CZ" b="1" dirty="0">
            <a:solidFill>
              <a:srgbClr val="FF0000"/>
            </a:solidFill>
          </a:endParaRPr>
        </a:p>
        <a:p>
          <a:r>
            <a:rPr lang="cs-CZ" b="1" dirty="0">
              <a:solidFill>
                <a:srgbClr val="FF0000"/>
              </a:solidFill>
            </a:rPr>
            <a:t>Vojtěch Beer, MBA </a:t>
          </a:r>
        </a:p>
        <a:p>
          <a:r>
            <a:rPr lang="cs-CZ" b="1" dirty="0"/>
            <a:t>Ředitel organizace </a:t>
          </a:r>
          <a:r>
            <a:rPr lang="cs-CZ" b="1" dirty="0" err="1"/>
            <a:t>Cmi</a:t>
          </a:r>
          <a:r>
            <a:rPr lang="cs-CZ" b="1" dirty="0"/>
            <a:t> CEE, z. </a:t>
          </a:r>
          <a:r>
            <a:rPr lang="cs-CZ" b="1" dirty="0" err="1"/>
            <a:t>ú.</a:t>
          </a:r>
          <a:r>
            <a:rPr lang="cs-CZ" b="1" dirty="0"/>
            <a:t> </a:t>
          </a:r>
        </a:p>
        <a:p>
          <a:r>
            <a:rPr lang="cs-CZ" b="1" dirty="0"/>
            <a:t>Tel. +420 739 957 409</a:t>
          </a:r>
        </a:p>
        <a:p>
          <a:r>
            <a:rPr lang="cs-CZ" b="1" dirty="0"/>
            <a:t>E-mail: </a:t>
          </a:r>
          <a:r>
            <a:rPr lang="cs-CZ" b="1" dirty="0">
              <a:hlinkClick xmlns:r="http://schemas.openxmlformats.org/officeDocument/2006/relationships" r:id="rId3"/>
            </a:rPr>
            <a:t>beer@cmicee.cz</a:t>
          </a:r>
          <a:endParaRPr lang="cs-CZ" b="1" dirty="0"/>
        </a:p>
        <a:p>
          <a:endParaRPr lang="cs-CZ" b="1" dirty="0"/>
        </a:p>
        <a:p>
          <a:endParaRPr lang="cs-CZ" b="1" dirty="0"/>
        </a:p>
        <a:p>
          <a:endParaRPr lang="cs-CZ" b="1" dirty="0"/>
        </a:p>
        <a:p>
          <a:endParaRPr lang="cs-CZ" b="1" dirty="0"/>
        </a:p>
        <a:p>
          <a:endParaRPr lang="en-US" b="1" dirty="0"/>
        </a:p>
      </dgm:t>
    </dgm:pt>
    <dgm:pt modelId="{7AAFB842-DAF6-4A1F-877A-C52D99266C25}" type="parTrans" cxnId="{E96DC99E-717E-488D-BA08-476953AF3C66}">
      <dgm:prSet/>
      <dgm:spPr/>
      <dgm:t>
        <a:bodyPr/>
        <a:lstStyle/>
        <a:p>
          <a:endParaRPr lang="en-US"/>
        </a:p>
      </dgm:t>
    </dgm:pt>
    <dgm:pt modelId="{8DA744CE-BA35-42CF-BD98-31E3A1FE0B1B}" type="sibTrans" cxnId="{E96DC99E-717E-488D-BA08-476953AF3C66}">
      <dgm:prSet/>
      <dgm:spPr/>
      <dgm:t>
        <a:bodyPr/>
        <a:lstStyle/>
        <a:p>
          <a:endParaRPr lang="en-US"/>
        </a:p>
      </dgm:t>
    </dgm:pt>
    <dgm:pt modelId="{71B96262-2108-4E9A-8669-B6C032929BFE}">
      <dgm:prSet/>
      <dgm:spPr/>
      <dgm:t>
        <a:bodyPr/>
        <a:lstStyle/>
        <a:p>
          <a:endParaRPr lang="en-US" b="1" dirty="0"/>
        </a:p>
      </dgm:t>
    </dgm:pt>
    <dgm:pt modelId="{AB49B22F-414E-4083-92EE-9C258E9CE64C}" type="parTrans" cxnId="{8336783C-83EB-4041-B539-BFF71E117327}">
      <dgm:prSet/>
      <dgm:spPr/>
      <dgm:t>
        <a:bodyPr/>
        <a:lstStyle/>
        <a:p>
          <a:endParaRPr lang="en-US"/>
        </a:p>
      </dgm:t>
    </dgm:pt>
    <dgm:pt modelId="{E0D40725-79EB-437D-93C6-0239E32590A1}" type="sibTrans" cxnId="{8336783C-83EB-4041-B539-BFF71E117327}">
      <dgm:prSet/>
      <dgm:spPr/>
      <dgm:t>
        <a:bodyPr/>
        <a:lstStyle/>
        <a:p>
          <a:endParaRPr lang="en-US"/>
        </a:p>
      </dgm:t>
    </dgm:pt>
    <dgm:pt modelId="{7B372CE5-C30B-4614-A8AD-D509AB3A9BDB}" type="pres">
      <dgm:prSet presAssocID="{9EF00057-8645-4472-AF31-E46F23F8DCC9}" presName="vert0" presStyleCnt="0">
        <dgm:presLayoutVars>
          <dgm:dir/>
          <dgm:animOne val="branch"/>
          <dgm:animLvl val="lvl"/>
        </dgm:presLayoutVars>
      </dgm:prSet>
      <dgm:spPr/>
    </dgm:pt>
    <dgm:pt modelId="{ADA097B4-A4F5-4F3A-B31A-EFCF51CD7632}" type="pres">
      <dgm:prSet presAssocID="{8AC4DBDB-CCF3-457F-910A-9181C6E234A3}" presName="thickLine" presStyleLbl="alignNode1" presStyleIdx="0" presStyleCnt="2" custLinFactNeighborY="-2929"/>
      <dgm:spPr/>
    </dgm:pt>
    <dgm:pt modelId="{1AC65610-0B4B-47BA-9284-1F2E0F2D6297}" type="pres">
      <dgm:prSet presAssocID="{8AC4DBDB-CCF3-457F-910A-9181C6E234A3}" presName="horz1" presStyleCnt="0"/>
      <dgm:spPr/>
    </dgm:pt>
    <dgm:pt modelId="{C402A99F-3631-4D8D-B425-0474AF02A8DC}" type="pres">
      <dgm:prSet presAssocID="{8AC4DBDB-CCF3-457F-910A-9181C6E234A3}" presName="tx1" presStyleLbl="revTx" presStyleIdx="0" presStyleCnt="2" custScaleY="300293" custLinFactNeighborX="-557" custLinFactNeighborY="-22218"/>
      <dgm:spPr/>
    </dgm:pt>
    <dgm:pt modelId="{668C8F4C-C84D-4CE7-B4DA-75C1202B551E}" type="pres">
      <dgm:prSet presAssocID="{8AC4DBDB-CCF3-457F-910A-9181C6E234A3}" presName="vert1" presStyleCnt="0"/>
      <dgm:spPr/>
    </dgm:pt>
    <dgm:pt modelId="{8C339446-CA30-4F4A-A9FA-6F15F97F29A0}" type="pres">
      <dgm:prSet presAssocID="{71B96262-2108-4E9A-8669-B6C032929BFE}" presName="thickLine" presStyleLbl="alignNode1" presStyleIdx="1" presStyleCnt="2"/>
      <dgm:spPr/>
    </dgm:pt>
    <dgm:pt modelId="{446DDFE0-9936-4803-B151-3459874CDBD6}" type="pres">
      <dgm:prSet presAssocID="{71B96262-2108-4E9A-8669-B6C032929BFE}" presName="horz1" presStyleCnt="0"/>
      <dgm:spPr/>
    </dgm:pt>
    <dgm:pt modelId="{1C560F2A-9B9C-439E-928C-62EA1E37D6A3}" type="pres">
      <dgm:prSet presAssocID="{71B96262-2108-4E9A-8669-B6C032929BFE}" presName="tx1" presStyleLbl="revTx" presStyleIdx="1" presStyleCnt="2"/>
      <dgm:spPr/>
    </dgm:pt>
    <dgm:pt modelId="{AF38B049-FE7D-4FA9-9AF7-E6277E80314E}" type="pres">
      <dgm:prSet presAssocID="{71B96262-2108-4E9A-8669-B6C032929BFE}" presName="vert1" presStyleCnt="0"/>
      <dgm:spPr/>
    </dgm:pt>
  </dgm:ptLst>
  <dgm:cxnLst>
    <dgm:cxn modelId="{8336783C-83EB-4041-B539-BFF71E117327}" srcId="{9EF00057-8645-4472-AF31-E46F23F8DCC9}" destId="{71B96262-2108-4E9A-8669-B6C032929BFE}" srcOrd="1" destOrd="0" parTransId="{AB49B22F-414E-4083-92EE-9C258E9CE64C}" sibTransId="{E0D40725-79EB-437D-93C6-0239E32590A1}"/>
    <dgm:cxn modelId="{37D30461-2187-43D8-8578-5DF0D40E797E}" type="presOf" srcId="{9EF00057-8645-4472-AF31-E46F23F8DCC9}" destId="{7B372CE5-C30B-4614-A8AD-D509AB3A9BDB}" srcOrd="0" destOrd="0" presId="urn:microsoft.com/office/officeart/2008/layout/LinedList"/>
    <dgm:cxn modelId="{E96DC99E-717E-488D-BA08-476953AF3C66}" srcId="{9EF00057-8645-4472-AF31-E46F23F8DCC9}" destId="{8AC4DBDB-CCF3-457F-910A-9181C6E234A3}" srcOrd="0" destOrd="0" parTransId="{7AAFB842-DAF6-4A1F-877A-C52D99266C25}" sibTransId="{8DA744CE-BA35-42CF-BD98-31E3A1FE0B1B}"/>
    <dgm:cxn modelId="{815D8BA3-0EAA-44B7-87E7-A555A0CA9978}" type="presOf" srcId="{71B96262-2108-4E9A-8669-B6C032929BFE}" destId="{1C560F2A-9B9C-439E-928C-62EA1E37D6A3}" srcOrd="0" destOrd="0" presId="urn:microsoft.com/office/officeart/2008/layout/LinedList"/>
    <dgm:cxn modelId="{2F4276D6-E821-4343-87F4-5C256E8AC148}" type="presOf" srcId="{8AC4DBDB-CCF3-457F-910A-9181C6E234A3}" destId="{C402A99F-3631-4D8D-B425-0474AF02A8DC}" srcOrd="0" destOrd="0" presId="urn:microsoft.com/office/officeart/2008/layout/LinedList"/>
    <dgm:cxn modelId="{7F705036-9A0C-4155-874A-2290ADF21759}" type="presParOf" srcId="{7B372CE5-C30B-4614-A8AD-D509AB3A9BDB}" destId="{ADA097B4-A4F5-4F3A-B31A-EFCF51CD7632}" srcOrd="0" destOrd="0" presId="urn:microsoft.com/office/officeart/2008/layout/LinedList"/>
    <dgm:cxn modelId="{F0ADB879-6FEE-41FE-9FE8-8C230EF2564C}" type="presParOf" srcId="{7B372CE5-C30B-4614-A8AD-D509AB3A9BDB}" destId="{1AC65610-0B4B-47BA-9284-1F2E0F2D6297}" srcOrd="1" destOrd="0" presId="urn:microsoft.com/office/officeart/2008/layout/LinedList"/>
    <dgm:cxn modelId="{B0DAC9B2-D49C-42B2-96D2-3ABA07C9C44E}" type="presParOf" srcId="{1AC65610-0B4B-47BA-9284-1F2E0F2D6297}" destId="{C402A99F-3631-4D8D-B425-0474AF02A8DC}" srcOrd="0" destOrd="0" presId="urn:microsoft.com/office/officeart/2008/layout/LinedList"/>
    <dgm:cxn modelId="{F8581B1E-5207-4E5C-ABF8-7A0ADCDE4FBA}" type="presParOf" srcId="{1AC65610-0B4B-47BA-9284-1F2E0F2D6297}" destId="{668C8F4C-C84D-4CE7-B4DA-75C1202B551E}" srcOrd="1" destOrd="0" presId="urn:microsoft.com/office/officeart/2008/layout/LinedList"/>
    <dgm:cxn modelId="{5227ED26-8A38-43C9-A984-B92AF8A8B15E}" type="presParOf" srcId="{7B372CE5-C30B-4614-A8AD-D509AB3A9BDB}" destId="{8C339446-CA30-4F4A-A9FA-6F15F97F29A0}" srcOrd="2" destOrd="0" presId="urn:microsoft.com/office/officeart/2008/layout/LinedList"/>
    <dgm:cxn modelId="{A60CD19E-1215-4725-BB87-460AE78CA879}" type="presParOf" srcId="{7B372CE5-C30B-4614-A8AD-D509AB3A9BDB}" destId="{446DDFE0-9936-4803-B151-3459874CDBD6}" srcOrd="3" destOrd="0" presId="urn:microsoft.com/office/officeart/2008/layout/LinedList"/>
    <dgm:cxn modelId="{8E838D37-8B73-496C-BD3A-204A8750D855}" type="presParOf" srcId="{446DDFE0-9936-4803-B151-3459874CDBD6}" destId="{1C560F2A-9B9C-439E-928C-62EA1E37D6A3}" srcOrd="0" destOrd="0" presId="urn:microsoft.com/office/officeart/2008/layout/LinedList"/>
    <dgm:cxn modelId="{A47AF139-FD4A-41B5-9FE8-B8EEDF0BF7CF}" type="presParOf" srcId="{446DDFE0-9936-4803-B151-3459874CDBD6}" destId="{AF38B049-FE7D-4FA9-9AF7-E6277E8031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00057-8645-4472-AF31-E46F23F8DCC9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AC4DBDB-CCF3-457F-910A-9181C6E234A3}">
      <dgm:prSet/>
      <dgm:spPr/>
      <dgm:t>
        <a:bodyPr/>
        <a:lstStyle/>
        <a:p>
          <a:r>
            <a:rPr lang="cs-CZ" b="1" dirty="0">
              <a:hlinkClick xmlns:r="http://schemas.openxmlformats.org/officeDocument/2006/relationships" r:id="rId1"/>
            </a:rPr>
            <a:t>www.novydomovua.cz</a:t>
          </a:r>
          <a:endParaRPr lang="cs-CZ" b="1" dirty="0"/>
        </a:p>
        <a:p>
          <a:endParaRPr lang="cs-CZ" b="1" dirty="0"/>
        </a:p>
        <a:p>
          <a:r>
            <a:rPr lang="cs-CZ" b="1" dirty="0"/>
            <a:t>Web CZ i UKR – možnost online registrace </a:t>
          </a:r>
          <a:endParaRPr lang="en-US" b="1" dirty="0"/>
        </a:p>
      </dgm:t>
    </dgm:pt>
    <dgm:pt modelId="{7AAFB842-DAF6-4A1F-877A-C52D99266C25}" type="parTrans" cxnId="{E96DC99E-717E-488D-BA08-476953AF3C66}">
      <dgm:prSet/>
      <dgm:spPr/>
      <dgm:t>
        <a:bodyPr/>
        <a:lstStyle/>
        <a:p>
          <a:endParaRPr lang="en-US"/>
        </a:p>
      </dgm:t>
    </dgm:pt>
    <dgm:pt modelId="{8DA744CE-BA35-42CF-BD98-31E3A1FE0B1B}" type="sibTrans" cxnId="{E96DC99E-717E-488D-BA08-476953AF3C66}">
      <dgm:prSet/>
      <dgm:spPr/>
      <dgm:t>
        <a:bodyPr/>
        <a:lstStyle/>
        <a:p>
          <a:endParaRPr lang="en-US"/>
        </a:p>
      </dgm:t>
    </dgm:pt>
    <dgm:pt modelId="{71B96262-2108-4E9A-8669-B6C032929BFE}">
      <dgm:prSet custT="1"/>
      <dgm:spPr/>
      <dgm:t>
        <a:bodyPr/>
        <a:lstStyle/>
        <a:p>
          <a:endParaRPr lang="cs-CZ" sz="1800" b="1" dirty="0">
            <a:hlinkClick xmlns:r="http://schemas.openxmlformats.org/officeDocument/2006/relationships" r:id="rId2"/>
          </a:endParaRPr>
        </a:p>
        <a:p>
          <a:r>
            <a:rPr lang="cs-CZ" sz="1800" b="1" dirty="0">
              <a:hlinkClick xmlns:r="http://schemas.openxmlformats.org/officeDocument/2006/relationships" r:id="rId2"/>
            </a:rPr>
            <a:t>https://ipc.gov.cz/docasna-ochrana/pomoc-zranitelnym-osobam-pri-prechodu-do-najemniho-bydleni/</a:t>
          </a:r>
          <a:r>
            <a:rPr lang="cs-CZ" sz="1800" b="1" dirty="0"/>
            <a:t> </a:t>
          </a:r>
        </a:p>
        <a:p>
          <a:endParaRPr lang="cs-CZ" sz="1800" b="1" dirty="0"/>
        </a:p>
        <a:p>
          <a:r>
            <a:rPr lang="cs-CZ" sz="1800" b="1" dirty="0"/>
            <a:t>Oficiální web MV </a:t>
          </a:r>
        </a:p>
        <a:p>
          <a:endParaRPr lang="cs-CZ" sz="1500" b="1" dirty="0"/>
        </a:p>
        <a:p>
          <a:endParaRPr lang="en-US" sz="1500" b="1" dirty="0"/>
        </a:p>
      </dgm:t>
    </dgm:pt>
    <dgm:pt modelId="{AB49B22F-414E-4083-92EE-9C258E9CE64C}" type="parTrans" cxnId="{8336783C-83EB-4041-B539-BFF71E117327}">
      <dgm:prSet/>
      <dgm:spPr/>
      <dgm:t>
        <a:bodyPr/>
        <a:lstStyle/>
        <a:p>
          <a:endParaRPr lang="en-US"/>
        </a:p>
      </dgm:t>
    </dgm:pt>
    <dgm:pt modelId="{E0D40725-79EB-437D-93C6-0239E32590A1}" type="sibTrans" cxnId="{8336783C-83EB-4041-B539-BFF71E117327}">
      <dgm:prSet/>
      <dgm:spPr/>
      <dgm:t>
        <a:bodyPr/>
        <a:lstStyle/>
        <a:p>
          <a:endParaRPr lang="en-US"/>
        </a:p>
      </dgm:t>
    </dgm:pt>
    <dgm:pt modelId="{A04901E1-58AA-4AA2-AE8D-520BD25EA45F}">
      <dgm:prSet/>
      <dgm:spPr/>
      <dgm:t>
        <a:bodyPr/>
        <a:lstStyle/>
        <a:p>
          <a:endParaRPr lang="en-US" dirty="0"/>
        </a:p>
      </dgm:t>
    </dgm:pt>
    <dgm:pt modelId="{BB979016-05B0-4A5C-A2CB-BC3A477857B3}" type="parTrans" cxnId="{6D91279A-2171-4E03-A1DD-0B93151ACAC0}">
      <dgm:prSet/>
      <dgm:spPr/>
      <dgm:t>
        <a:bodyPr/>
        <a:lstStyle/>
        <a:p>
          <a:endParaRPr lang="en-US"/>
        </a:p>
      </dgm:t>
    </dgm:pt>
    <dgm:pt modelId="{9AA00A49-9C27-40F9-AEC5-E46A70C790FB}" type="sibTrans" cxnId="{6D91279A-2171-4E03-A1DD-0B93151ACAC0}">
      <dgm:prSet/>
      <dgm:spPr/>
      <dgm:t>
        <a:bodyPr/>
        <a:lstStyle/>
        <a:p>
          <a:endParaRPr lang="en-US"/>
        </a:p>
      </dgm:t>
    </dgm:pt>
    <dgm:pt modelId="{7B372CE5-C30B-4614-A8AD-D509AB3A9BDB}" type="pres">
      <dgm:prSet presAssocID="{9EF00057-8645-4472-AF31-E46F23F8DCC9}" presName="vert0" presStyleCnt="0">
        <dgm:presLayoutVars>
          <dgm:dir/>
          <dgm:animOne val="branch"/>
          <dgm:animLvl val="lvl"/>
        </dgm:presLayoutVars>
      </dgm:prSet>
      <dgm:spPr/>
    </dgm:pt>
    <dgm:pt modelId="{ADA097B4-A4F5-4F3A-B31A-EFCF51CD7632}" type="pres">
      <dgm:prSet presAssocID="{8AC4DBDB-CCF3-457F-910A-9181C6E234A3}" presName="thickLine" presStyleLbl="alignNode1" presStyleIdx="0" presStyleCnt="3"/>
      <dgm:spPr/>
    </dgm:pt>
    <dgm:pt modelId="{1AC65610-0B4B-47BA-9284-1F2E0F2D6297}" type="pres">
      <dgm:prSet presAssocID="{8AC4DBDB-CCF3-457F-910A-9181C6E234A3}" presName="horz1" presStyleCnt="0"/>
      <dgm:spPr/>
    </dgm:pt>
    <dgm:pt modelId="{C402A99F-3631-4D8D-B425-0474AF02A8DC}" type="pres">
      <dgm:prSet presAssocID="{8AC4DBDB-CCF3-457F-910A-9181C6E234A3}" presName="tx1" presStyleLbl="revTx" presStyleIdx="0" presStyleCnt="3"/>
      <dgm:spPr/>
    </dgm:pt>
    <dgm:pt modelId="{668C8F4C-C84D-4CE7-B4DA-75C1202B551E}" type="pres">
      <dgm:prSet presAssocID="{8AC4DBDB-CCF3-457F-910A-9181C6E234A3}" presName="vert1" presStyleCnt="0"/>
      <dgm:spPr/>
    </dgm:pt>
    <dgm:pt modelId="{8C339446-CA30-4F4A-A9FA-6F15F97F29A0}" type="pres">
      <dgm:prSet presAssocID="{71B96262-2108-4E9A-8669-B6C032929BFE}" presName="thickLine" presStyleLbl="alignNode1" presStyleIdx="1" presStyleCnt="3"/>
      <dgm:spPr/>
    </dgm:pt>
    <dgm:pt modelId="{446DDFE0-9936-4803-B151-3459874CDBD6}" type="pres">
      <dgm:prSet presAssocID="{71B96262-2108-4E9A-8669-B6C032929BFE}" presName="horz1" presStyleCnt="0"/>
      <dgm:spPr/>
    </dgm:pt>
    <dgm:pt modelId="{1C560F2A-9B9C-439E-928C-62EA1E37D6A3}" type="pres">
      <dgm:prSet presAssocID="{71B96262-2108-4E9A-8669-B6C032929BFE}" presName="tx1" presStyleLbl="revTx" presStyleIdx="1" presStyleCnt="3" custScaleY="149407"/>
      <dgm:spPr/>
    </dgm:pt>
    <dgm:pt modelId="{AF38B049-FE7D-4FA9-9AF7-E6277E80314E}" type="pres">
      <dgm:prSet presAssocID="{71B96262-2108-4E9A-8669-B6C032929BFE}" presName="vert1" presStyleCnt="0"/>
      <dgm:spPr/>
    </dgm:pt>
    <dgm:pt modelId="{23C469F9-8E7C-47B8-BC23-710F448B0502}" type="pres">
      <dgm:prSet presAssocID="{A04901E1-58AA-4AA2-AE8D-520BD25EA45F}" presName="thickLine" presStyleLbl="alignNode1" presStyleIdx="2" presStyleCnt="3"/>
      <dgm:spPr/>
    </dgm:pt>
    <dgm:pt modelId="{DD4E7AFF-2A50-4528-926C-7D7132EF4928}" type="pres">
      <dgm:prSet presAssocID="{A04901E1-58AA-4AA2-AE8D-520BD25EA45F}" presName="horz1" presStyleCnt="0"/>
      <dgm:spPr/>
    </dgm:pt>
    <dgm:pt modelId="{D86097A0-5557-4A74-8083-D3AD606F857C}" type="pres">
      <dgm:prSet presAssocID="{A04901E1-58AA-4AA2-AE8D-520BD25EA45F}" presName="tx1" presStyleLbl="revTx" presStyleIdx="2" presStyleCnt="3"/>
      <dgm:spPr/>
    </dgm:pt>
    <dgm:pt modelId="{902D949E-7E81-4880-95C1-8B0D499E25EE}" type="pres">
      <dgm:prSet presAssocID="{A04901E1-58AA-4AA2-AE8D-520BD25EA45F}" presName="vert1" presStyleCnt="0"/>
      <dgm:spPr/>
    </dgm:pt>
  </dgm:ptLst>
  <dgm:cxnLst>
    <dgm:cxn modelId="{8336783C-83EB-4041-B539-BFF71E117327}" srcId="{9EF00057-8645-4472-AF31-E46F23F8DCC9}" destId="{71B96262-2108-4E9A-8669-B6C032929BFE}" srcOrd="1" destOrd="0" parTransId="{AB49B22F-414E-4083-92EE-9C258E9CE64C}" sibTransId="{E0D40725-79EB-437D-93C6-0239E32590A1}"/>
    <dgm:cxn modelId="{37D30461-2187-43D8-8578-5DF0D40E797E}" type="presOf" srcId="{9EF00057-8645-4472-AF31-E46F23F8DCC9}" destId="{7B372CE5-C30B-4614-A8AD-D509AB3A9BDB}" srcOrd="0" destOrd="0" presId="urn:microsoft.com/office/officeart/2008/layout/LinedList"/>
    <dgm:cxn modelId="{6D91279A-2171-4E03-A1DD-0B93151ACAC0}" srcId="{9EF00057-8645-4472-AF31-E46F23F8DCC9}" destId="{A04901E1-58AA-4AA2-AE8D-520BD25EA45F}" srcOrd="2" destOrd="0" parTransId="{BB979016-05B0-4A5C-A2CB-BC3A477857B3}" sibTransId="{9AA00A49-9C27-40F9-AEC5-E46A70C790FB}"/>
    <dgm:cxn modelId="{E96DC99E-717E-488D-BA08-476953AF3C66}" srcId="{9EF00057-8645-4472-AF31-E46F23F8DCC9}" destId="{8AC4DBDB-CCF3-457F-910A-9181C6E234A3}" srcOrd="0" destOrd="0" parTransId="{7AAFB842-DAF6-4A1F-877A-C52D99266C25}" sibTransId="{8DA744CE-BA35-42CF-BD98-31E3A1FE0B1B}"/>
    <dgm:cxn modelId="{815D8BA3-0EAA-44B7-87E7-A555A0CA9978}" type="presOf" srcId="{71B96262-2108-4E9A-8669-B6C032929BFE}" destId="{1C560F2A-9B9C-439E-928C-62EA1E37D6A3}" srcOrd="0" destOrd="0" presId="urn:microsoft.com/office/officeart/2008/layout/LinedList"/>
    <dgm:cxn modelId="{2F4276D6-E821-4343-87F4-5C256E8AC148}" type="presOf" srcId="{8AC4DBDB-CCF3-457F-910A-9181C6E234A3}" destId="{C402A99F-3631-4D8D-B425-0474AF02A8DC}" srcOrd="0" destOrd="0" presId="urn:microsoft.com/office/officeart/2008/layout/LinedList"/>
    <dgm:cxn modelId="{5BCCFAF1-8A50-4C84-A17F-5B821AEDBAE0}" type="presOf" srcId="{A04901E1-58AA-4AA2-AE8D-520BD25EA45F}" destId="{D86097A0-5557-4A74-8083-D3AD606F857C}" srcOrd="0" destOrd="0" presId="urn:microsoft.com/office/officeart/2008/layout/LinedList"/>
    <dgm:cxn modelId="{7F705036-9A0C-4155-874A-2290ADF21759}" type="presParOf" srcId="{7B372CE5-C30B-4614-A8AD-D509AB3A9BDB}" destId="{ADA097B4-A4F5-4F3A-B31A-EFCF51CD7632}" srcOrd="0" destOrd="0" presId="urn:microsoft.com/office/officeart/2008/layout/LinedList"/>
    <dgm:cxn modelId="{F0ADB879-6FEE-41FE-9FE8-8C230EF2564C}" type="presParOf" srcId="{7B372CE5-C30B-4614-A8AD-D509AB3A9BDB}" destId="{1AC65610-0B4B-47BA-9284-1F2E0F2D6297}" srcOrd="1" destOrd="0" presId="urn:microsoft.com/office/officeart/2008/layout/LinedList"/>
    <dgm:cxn modelId="{B0DAC9B2-D49C-42B2-96D2-3ABA07C9C44E}" type="presParOf" srcId="{1AC65610-0B4B-47BA-9284-1F2E0F2D6297}" destId="{C402A99F-3631-4D8D-B425-0474AF02A8DC}" srcOrd="0" destOrd="0" presId="urn:microsoft.com/office/officeart/2008/layout/LinedList"/>
    <dgm:cxn modelId="{F8581B1E-5207-4E5C-ABF8-7A0ADCDE4FBA}" type="presParOf" srcId="{1AC65610-0B4B-47BA-9284-1F2E0F2D6297}" destId="{668C8F4C-C84D-4CE7-B4DA-75C1202B551E}" srcOrd="1" destOrd="0" presId="urn:microsoft.com/office/officeart/2008/layout/LinedList"/>
    <dgm:cxn modelId="{5227ED26-8A38-43C9-A984-B92AF8A8B15E}" type="presParOf" srcId="{7B372CE5-C30B-4614-A8AD-D509AB3A9BDB}" destId="{8C339446-CA30-4F4A-A9FA-6F15F97F29A0}" srcOrd="2" destOrd="0" presId="urn:microsoft.com/office/officeart/2008/layout/LinedList"/>
    <dgm:cxn modelId="{A60CD19E-1215-4725-BB87-460AE78CA879}" type="presParOf" srcId="{7B372CE5-C30B-4614-A8AD-D509AB3A9BDB}" destId="{446DDFE0-9936-4803-B151-3459874CDBD6}" srcOrd="3" destOrd="0" presId="urn:microsoft.com/office/officeart/2008/layout/LinedList"/>
    <dgm:cxn modelId="{8E838D37-8B73-496C-BD3A-204A8750D855}" type="presParOf" srcId="{446DDFE0-9936-4803-B151-3459874CDBD6}" destId="{1C560F2A-9B9C-439E-928C-62EA1E37D6A3}" srcOrd="0" destOrd="0" presId="urn:microsoft.com/office/officeart/2008/layout/LinedList"/>
    <dgm:cxn modelId="{A47AF139-FD4A-41B5-9FE8-B8EEDF0BF7CF}" type="presParOf" srcId="{446DDFE0-9936-4803-B151-3459874CDBD6}" destId="{AF38B049-FE7D-4FA9-9AF7-E6277E80314E}" srcOrd="1" destOrd="0" presId="urn:microsoft.com/office/officeart/2008/layout/LinedList"/>
    <dgm:cxn modelId="{7AE19208-8675-4081-8BBD-0160486D8503}" type="presParOf" srcId="{7B372CE5-C30B-4614-A8AD-D509AB3A9BDB}" destId="{23C469F9-8E7C-47B8-BC23-710F448B0502}" srcOrd="4" destOrd="0" presId="urn:microsoft.com/office/officeart/2008/layout/LinedList"/>
    <dgm:cxn modelId="{6BD47C67-2BA3-4BD7-A28E-93F48BF38B3A}" type="presParOf" srcId="{7B372CE5-C30B-4614-A8AD-D509AB3A9BDB}" destId="{DD4E7AFF-2A50-4528-926C-7D7132EF4928}" srcOrd="5" destOrd="0" presId="urn:microsoft.com/office/officeart/2008/layout/LinedList"/>
    <dgm:cxn modelId="{55C2BB13-C27A-4947-893E-AC491291D050}" type="presParOf" srcId="{DD4E7AFF-2A50-4528-926C-7D7132EF4928}" destId="{D86097A0-5557-4A74-8083-D3AD606F857C}" srcOrd="0" destOrd="0" presId="urn:microsoft.com/office/officeart/2008/layout/LinedList"/>
    <dgm:cxn modelId="{AC09B06C-49CB-4DF9-82DA-454EFC898B4F}" type="presParOf" srcId="{DD4E7AFF-2A50-4528-926C-7D7132EF4928}" destId="{902D949E-7E81-4880-95C1-8B0D499E25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00057-8645-4472-AF31-E46F23F8DCC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AC4DBDB-CCF3-457F-910A-9181C6E234A3}">
      <dgm:prSet/>
      <dgm:spPr/>
      <dgm:t>
        <a:bodyPr/>
        <a:lstStyle/>
        <a:p>
          <a:r>
            <a:rPr lang="en-US" dirty="0" err="1"/>
            <a:t>Držitelé</a:t>
          </a:r>
          <a:r>
            <a:rPr lang="en-US" dirty="0"/>
            <a:t> </a:t>
          </a:r>
          <a:r>
            <a:rPr lang="en-US" dirty="0" err="1"/>
            <a:t>dočasné</a:t>
          </a:r>
          <a:r>
            <a:rPr lang="en-US" dirty="0"/>
            <a:t> </a:t>
          </a:r>
          <a:r>
            <a:rPr lang="en-US" dirty="0" err="1"/>
            <a:t>ochrany</a:t>
          </a:r>
          <a:r>
            <a:rPr lang="en-US" dirty="0"/>
            <a:t> z </a:t>
          </a:r>
          <a:r>
            <a:rPr lang="en-US" dirty="0" err="1"/>
            <a:t>Ukrajiny</a:t>
          </a:r>
          <a:endParaRPr lang="en-US" dirty="0"/>
        </a:p>
      </dgm:t>
    </dgm:pt>
    <dgm:pt modelId="{7AAFB842-DAF6-4A1F-877A-C52D99266C25}" type="parTrans" cxnId="{E96DC99E-717E-488D-BA08-476953AF3C66}">
      <dgm:prSet/>
      <dgm:spPr/>
      <dgm:t>
        <a:bodyPr/>
        <a:lstStyle/>
        <a:p>
          <a:endParaRPr lang="en-US"/>
        </a:p>
      </dgm:t>
    </dgm:pt>
    <dgm:pt modelId="{8DA744CE-BA35-42CF-BD98-31E3A1FE0B1B}" type="sibTrans" cxnId="{E96DC99E-717E-488D-BA08-476953AF3C66}">
      <dgm:prSet/>
      <dgm:spPr/>
      <dgm:t>
        <a:bodyPr/>
        <a:lstStyle/>
        <a:p>
          <a:endParaRPr lang="en-US"/>
        </a:p>
      </dgm:t>
    </dgm:pt>
    <dgm:pt modelId="{71B96262-2108-4E9A-8669-B6C032929BFE}">
      <dgm:prSet/>
      <dgm:spPr/>
      <dgm:t>
        <a:bodyPr/>
        <a:lstStyle/>
        <a:p>
          <a:r>
            <a:rPr lang="en-US" dirty="0" err="1"/>
            <a:t>Žijící</a:t>
          </a:r>
          <a:r>
            <a:rPr lang="en-US" dirty="0"/>
            <a:t> v </a:t>
          </a:r>
          <a:r>
            <a:rPr lang="en-US" dirty="0" err="1"/>
            <a:t>hromadném</a:t>
          </a:r>
          <a:r>
            <a:rPr lang="en-US" dirty="0"/>
            <a:t> </a:t>
          </a:r>
          <a:r>
            <a:rPr lang="en-US" dirty="0" err="1"/>
            <a:t>ubytování</a:t>
          </a:r>
          <a:endParaRPr lang="en-US" dirty="0"/>
        </a:p>
      </dgm:t>
    </dgm:pt>
    <dgm:pt modelId="{AB49B22F-414E-4083-92EE-9C258E9CE64C}" type="parTrans" cxnId="{8336783C-83EB-4041-B539-BFF71E117327}">
      <dgm:prSet/>
      <dgm:spPr/>
      <dgm:t>
        <a:bodyPr/>
        <a:lstStyle/>
        <a:p>
          <a:endParaRPr lang="en-US"/>
        </a:p>
      </dgm:t>
    </dgm:pt>
    <dgm:pt modelId="{E0D40725-79EB-437D-93C6-0239E32590A1}" type="sibTrans" cxnId="{8336783C-83EB-4041-B539-BFF71E117327}">
      <dgm:prSet/>
      <dgm:spPr/>
      <dgm:t>
        <a:bodyPr/>
        <a:lstStyle/>
        <a:p>
          <a:endParaRPr lang="en-US"/>
        </a:p>
      </dgm:t>
    </dgm:pt>
    <dgm:pt modelId="{A04901E1-58AA-4AA2-AE8D-520BD25EA45F}">
      <dgm:prSet/>
      <dgm:spPr/>
      <dgm:t>
        <a:bodyPr/>
        <a:lstStyle/>
        <a:p>
          <a:r>
            <a:rPr lang="en-US" dirty="0" err="1"/>
            <a:t>Schopní</a:t>
          </a:r>
          <a:r>
            <a:rPr lang="en-US" dirty="0"/>
            <a:t> </a:t>
          </a:r>
          <a:r>
            <a:rPr lang="en-US" dirty="0" err="1"/>
            <a:t>hradit</a:t>
          </a:r>
          <a:r>
            <a:rPr lang="en-US" dirty="0"/>
            <a:t> </a:t>
          </a:r>
          <a:r>
            <a:rPr lang="en-US" dirty="0" err="1"/>
            <a:t>náklady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bydlení</a:t>
          </a:r>
          <a:endParaRPr lang="en-US" dirty="0"/>
        </a:p>
      </dgm:t>
    </dgm:pt>
    <dgm:pt modelId="{BB979016-05B0-4A5C-A2CB-BC3A477857B3}" type="parTrans" cxnId="{6D91279A-2171-4E03-A1DD-0B93151ACAC0}">
      <dgm:prSet/>
      <dgm:spPr/>
      <dgm:t>
        <a:bodyPr/>
        <a:lstStyle/>
        <a:p>
          <a:endParaRPr lang="en-US"/>
        </a:p>
      </dgm:t>
    </dgm:pt>
    <dgm:pt modelId="{9AA00A49-9C27-40F9-AEC5-E46A70C790FB}" type="sibTrans" cxnId="{6D91279A-2171-4E03-A1DD-0B93151ACAC0}">
      <dgm:prSet/>
      <dgm:spPr/>
      <dgm:t>
        <a:bodyPr/>
        <a:lstStyle/>
        <a:p>
          <a:endParaRPr lang="en-US"/>
        </a:p>
      </dgm:t>
    </dgm:pt>
    <dgm:pt modelId="{B4F0CD6A-5195-4EF7-A52E-1C734757A995}" type="pres">
      <dgm:prSet presAssocID="{9EF00057-8645-4472-AF31-E46F23F8DCC9}" presName="vert0" presStyleCnt="0">
        <dgm:presLayoutVars>
          <dgm:dir/>
          <dgm:animOne val="branch"/>
          <dgm:animLvl val="lvl"/>
        </dgm:presLayoutVars>
      </dgm:prSet>
      <dgm:spPr/>
    </dgm:pt>
    <dgm:pt modelId="{8AB3BB86-C773-4A04-B98D-4318CA6047A8}" type="pres">
      <dgm:prSet presAssocID="{8AC4DBDB-CCF3-457F-910A-9181C6E234A3}" presName="thickLine" presStyleLbl="alignNode1" presStyleIdx="0" presStyleCnt="3"/>
      <dgm:spPr/>
    </dgm:pt>
    <dgm:pt modelId="{0D05A1B6-89D2-4AC6-9411-13949E206A66}" type="pres">
      <dgm:prSet presAssocID="{8AC4DBDB-CCF3-457F-910A-9181C6E234A3}" presName="horz1" presStyleCnt="0"/>
      <dgm:spPr/>
    </dgm:pt>
    <dgm:pt modelId="{057C4FF3-E3E8-4D2C-87EE-F93E0DAD4235}" type="pres">
      <dgm:prSet presAssocID="{8AC4DBDB-CCF3-457F-910A-9181C6E234A3}" presName="tx1" presStyleLbl="revTx" presStyleIdx="0" presStyleCnt="3"/>
      <dgm:spPr/>
    </dgm:pt>
    <dgm:pt modelId="{F6E95B7D-A36A-4D4A-9E2D-AC1F63090766}" type="pres">
      <dgm:prSet presAssocID="{8AC4DBDB-CCF3-457F-910A-9181C6E234A3}" presName="vert1" presStyleCnt="0"/>
      <dgm:spPr/>
    </dgm:pt>
    <dgm:pt modelId="{321F58B5-E433-47AA-A54F-1A070D544439}" type="pres">
      <dgm:prSet presAssocID="{71B96262-2108-4E9A-8669-B6C032929BFE}" presName="thickLine" presStyleLbl="alignNode1" presStyleIdx="1" presStyleCnt="3"/>
      <dgm:spPr/>
    </dgm:pt>
    <dgm:pt modelId="{709D9A1C-4EC7-4983-AD38-0BC917F3988C}" type="pres">
      <dgm:prSet presAssocID="{71B96262-2108-4E9A-8669-B6C032929BFE}" presName="horz1" presStyleCnt="0"/>
      <dgm:spPr/>
    </dgm:pt>
    <dgm:pt modelId="{1E8B5162-15BC-40E9-960E-4F51F437EC0A}" type="pres">
      <dgm:prSet presAssocID="{71B96262-2108-4E9A-8669-B6C032929BFE}" presName="tx1" presStyleLbl="revTx" presStyleIdx="1" presStyleCnt="3"/>
      <dgm:spPr/>
    </dgm:pt>
    <dgm:pt modelId="{C22CDE47-371A-4697-B648-1385224E1B82}" type="pres">
      <dgm:prSet presAssocID="{71B96262-2108-4E9A-8669-B6C032929BFE}" presName="vert1" presStyleCnt="0"/>
      <dgm:spPr/>
    </dgm:pt>
    <dgm:pt modelId="{E5E6B516-B06A-4F27-97B9-DB6D7C2BB5A6}" type="pres">
      <dgm:prSet presAssocID="{A04901E1-58AA-4AA2-AE8D-520BD25EA45F}" presName="thickLine" presStyleLbl="alignNode1" presStyleIdx="2" presStyleCnt="3"/>
      <dgm:spPr/>
    </dgm:pt>
    <dgm:pt modelId="{2A334B1E-F085-4562-A25F-EBAA84D4E1B1}" type="pres">
      <dgm:prSet presAssocID="{A04901E1-58AA-4AA2-AE8D-520BD25EA45F}" presName="horz1" presStyleCnt="0"/>
      <dgm:spPr/>
    </dgm:pt>
    <dgm:pt modelId="{3EA46449-0498-42B6-8DCE-3BB6FD234C9C}" type="pres">
      <dgm:prSet presAssocID="{A04901E1-58AA-4AA2-AE8D-520BD25EA45F}" presName="tx1" presStyleLbl="revTx" presStyleIdx="2" presStyleCnt="3"/>
      <dgm:spPr/>
    </dgm:pt>
    <dgm:pt modelId="{58BC354E-3EB0-442D-AE07-8ABADB16C024}" type="pres">
      <dgm:prSet presAssocID="{A04901E1-58AA-4AA2-AE8D-520BD25EA45F}" presName="vert1" presStyleCnt="0"/>
      <dgm:spPr/>
    </dgm:pt>
  </dgm:ptLst>
  <dgm:cxnLst>
    <dgm:cxn modelId="{8336783C-83EB-4041-B539-BFF71E117327}" srcId="{9EF00057-8645-4472-AF31-E46F23F8DCC9}" destId="{71B96262-2108-4E9A-8669-B6C032929BFE}" srcOrd="1" destOrd="0" parTransId="{AB49B22F-414E-4083-92EE-9C258E9CE64C}" sibTransId="{E0D40725-79EB-437D-93C6-0239E32590A1}"/>
    <dgm:cxn modelId="{76AC7047-AE42-43E5-8854-4D4FB10353F7}" type="presOf" srcId="{9EF00057-8645-4472-AF31-E46F23F8DCC9}" destId="{B4F0CD6A-5195-4EF7-A52E-1C734757A995}" srcOrd="0" destOrd="0" presId="urn:microsoft.com/office/officeart/2008/layout/LinedList"/>
    <dgm:cxn modelId="{FDD27469-E066-404E-92BA-902064137257}" type="presOf" srcId="{A04901E1-58AA-4AA2-AE8D-520BD25EA45F}" destId="{3EA46449-0498-42B6-8DCE-3BB6FD234C9C}" srcOrd="0" destOrd="0" presId="urn:microsoft.com/office/officeart/2008/layout/LinedList"/>
    <dgm:cxn modelId="{A163C987-85B0-4B81-BE4F-219666B1E301}" type="presOf" srcId="{71B96262-2108-4E9A-8669-B6C032929BFE}" destId="{1E8B5162-15BC-40E9-960E-4F51F437EC0A}" srcOrd="0" destOrd="0" presId="urn:microsoft.com/office/officeart/2008/layout/LinedList"/>
    <dgm:cxn modelId="{6D91279A-2171-4E03-A1DD-0B93151ACAC0}" srcId="{9EF00057-8645-4472-AF31-E46F23F8DCC9}" destId="{A04901E1-58AA-4AA2-AE8D-520BD25EA45F}" srcOrd="2" destOrd="0" parTransId="{BB979016-05B0-4A5C-A2CB-BC3A477857B3}" sibTransId="{9AA00A49-9C27-40F9-AEC5-E46A70C790FB}"/>
    <dgm:cxn modelId="{E96DC99E-717E-488D-BA08-476953AF3C66}" srcId="{9EF00057-8645-4472-AF31-E46F23F8DCC9}" destId="{8AC4DBDB-CCF3-457F-910A-9181C6E234A3}" srcOrd="0" destOrd="0" parTransId="{7AAFB842-DAF6-4A1F-877A-C52D99266C25}" sibTransId="{8DA744CE-BA35-42CF-BD98-31E3A1FE0B1B}"/>
    <dgm:cxn modelId="{5456E1EB-942D-4E7A-A041-CA069DCC8783}" type="presOf" srcId="{8AC4DBDB-CCF3-457F-910A-9181C6E234A3}" destId="{057C4FF3-E3E8-4D2C-87EE-F93E0DAD4235}" srcOrd="0" destOrd="0" presId="urn:microsoft.com/office/officeart/2008/layout/LinedList"/>
    <dgm:cxn modelId="{B199ADB3-9A7C-4804-9917-2579772EEABC}" type="presParOf" srcId="{B4F0CD6A-5195-4EF7-A52E-1C734757A995}" destId="{8AB3BB86-C773-4A04-B98D-4318CA6047A8}" srcOrd="0" destOrd="0" presId="urn:microsoft.com/office/officeart/2008/layout/LinedList"/>
    <dgm:cxn modelId="{FC45CD86-9B1A-45B5-8BD8-7745E8DD1929}" type="presParOf" srcId="{B4F0CD6A-5195-4EF7-A52E-1C734757A995}" destId="{0D05A1B6-89D2-4AC6-9411-13949E206A66}" srcOrd="1" destOrd="0" presId="urn:microsoft.com/office/officeart/2008/layout/LinedList"/>
    <dgm:cxn modelId="{F54AEB05-00EE-4535-8DBE-056A9AEEB47C}" type="presParOf" srcId="{0D05A1B6-89D2-4AC6-9411-13949E206A66}" destId="{057C4FF3-E3E8-4D2C-87EE-F93E0DAD4235}" srcOrd="0" destOrd="0" presId="urn:microsoft.com/office/officeart/2008/layout/LinedList"/>
    <dgm:cxn modelId="{7F1D0280-4649-4FE4-81A5-00C942F209FE}" type="presParOf" srcId="{0D05A1B6-89D2-4AC6-9411-13949E206A66}" destId="{F6E95B7D-A36A-4D4A-9E2D-AC1F63090766}" srcOrd="1" destOrd="0" presId="urn:microsoft.com/office/officeart/2008/layout/LinedList"/>
    <dgm:cxn modelId="{16859446-A314-402C-9B1F-60A235886011}" type="presParOf" srcId="{B4F0CD6A-5195-4EF7-A52E-1C734757A995}" destId="{321F58B5-E433-47AA-A54F-1A070D544439}" srcOrd="2" destOrd="0" presId="urn:microsoft.com/office/officeart/2008/layout/LinedList"/>
    <dgm:cxn modelId="{A77CFB80-3E6C-451C-AD96-6EE453A1F36F}" type="presParOf" srcId="{B4F0CD6A-5195-4EF7-A52E-1C734757A995}" destId="{709D9A1C-4EC7-4983-AD38-0BC917F3988C}" srcOrd="3" destOrd="0" presId="urn:microsoft.com/office/officeart/2008/layout/LinedList"/>
    <dgm:cxn modelId="{1C28B019-5B44-4740-8F10-D81FFC78D53D}" type="presParOf" srcId="{709D9A1C-4EC7-4983-AD38-0BC917F3988C}" destId="{1E8B5162-15BC-40E9-960E-4F51F437EC0A}" srcOrd="0" destOrd="0" presId="urn:microsoft.com/office/officeart/2008/layout/LinedList"/>
    <dgm:cxn modelId="{25E478DA-75AF-441F-BE63-ECC15D5D9B99}" type="presParOf" srcId="{709D9A1C-4EC7-4983-AD38-0BC917F3988C}" destId="{C22CDE47-371A-4697-B648-1385224E1B82}" srcOrd="1" destOrd="0" presId="urn:microsoft.com/office/officeart/2008/layout/LinedList"/>
    <dgm:cxn modelId="{C1B3D449-A981-45ED-8435-CBAF7ACE035D}" type="presParOf" srcId="{B4F0CD6A-5195-4EF7-A52E-1C734757A995}" destId="{E5E6B516-B06A-4F27-97B9-DB6D7C2BB5A6}" srcOrd="4" destOrd="0" presId="urn:microsoft.com/office/officeart/2008/layout/LinedList"/>
    <dgm:cxn modelId="{A39AE71D-8971-4E3B-BBD2-5A116ECC065C}" type="presParOf" srcId="{B4F0CD6A-5195-4EF7-A52E-1C734757A995}" destId="{2A334B1E-F085-4562-A25F-EBAA84D4E1B1}" srcOrd="5" destOrd="0" presId="urn:microsoft.com/office/officeart/2008/layout/LinedList"/>
    <dgm:cxn modelId="{D447310F-F358-4621-A7C3-9AC881BE9AA5}" type="presParOf" srcId="{2A334B1E-F085-4562-A25F-EBAA84D4E1B1}" destId="{3EA46449-0498-42B6-8DCE-3BB6FD234C9C}" srcOrd="0" destOrd="0" presId="urn:microsoft.com/office/officeart/2008/layout/LinedList"/>
    <dgm:cxn modelId="{74FA7AB1-1CFA-41E6-BD04-2B0862DB3F2C}" type="presParOf" srcId="{2A334B1E-F085-4562-A25F-EBAA84D4E1B1}" destId="{58BC354E-3EB0-442D-AE07-8ABADB16C0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0D4DD2-8BD2-4B64-A53F-50815759C2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808C6C8-37E0-4520-9B44-D7BAB7F4DF39}">
      <dgm:prSet/>
      <dgm:spPr/>
      <dgm:t>
        <a:bodyPr/>
        <a:lstStyle/>
        <a:p>
          <a:r>
            <a:rPr lang="en-US"/>
            <a:t>Registrace a kontaktování</a:t>
          </a:r>
        </a:p>
      </dgm:t>
    </dgm:pt>
    <dgm:pt modelId="{9B6FFAC1-09F3-41DB-B6B7-0C26B59D05E2}" type="parTrans" cxnId="{39B27971-8F2F-42E5-9E6A-323162D673A1}">
      <dgm:prSet/>
      <dgm:spPr/>
      <dgm:t>
        <a:bodyPr/>
        <a:lstStyle/>
        <a:p>
          <a:endParaRPr lang="en-US"/>
        </a:p>
      </dgm:t>
    </dgm:pt>
    <dgm:pt modelId="{CF09A556-8696-4029-B3C3-3183C0176B02}" type="sibTrans" cxnId="{39B27971-8F2F-42E5-9E6A-323162D673A1}">
      <dgm:prSet/>
      <dgm:spPr/>
      <dgm:t>
        <a:bodyPr/>
        <a:lstStyle/>
        <a:p>
          <a:endParaRPr lang="en-US"/>
        </a:p>
      </dgm:t>
    </dgm:pt>
    <dgm:pt modelId="{F888BAE9-35BF-4D1E-B8D8-5CDE0070F272}">
      <dgm:prSet/>
      <dgm:spPr/>
      <dgm:t>
        <a:bodyPr/>
        <a:lstStyle/>
        <a:p>
          <a:r>
            <a:rPr lang="en-US"/>
            <a:t>Pomoc s hledáním bydlení</a:t>
          </a:r>
        </a:p>
      </dgm:t>
    </dgm:pt>
    <dgm:pt modelId="{660ADFA9-A027-42A5-8107-12EF9F97F40A}" type="parTrans" cxnId="{91321298-B19B-4523-A025-FDE8E1583302}">
      <dgm:prSet/>
      <dgm:spPr/>
      <dgm:t>
        <a:bodyPr/>
        <a:lstStyle/>
        <a:p>
          <a:endParaRPr lang="en-US"/>
        </a:p>
      </dgm:t>
    </dgm:pt>
    <dgm:pt modelId="{615926B0-3BCF-41D0-95D0-FFE61FB94634}" type="sibTrans" cxnId="{91321298-B19B-4523-A025-FDE8E1583302}">
      <dgm:prSet/>
      <dgm:spPr/>
      <dgm:t>
        <a:bodyPr/>
        <a:lstStyle/>
        <a:p>
          <a:endParaRPr lang="en-US"/>
        </a:p>
      </dgm:t>
    </dgm:pt>
    <dgm:pt modelId="{A704154F-AD39-43E8-B789-4F6EA7BEEE5D}">
      <dgm:prSet/>
      <dgm:spPr/>
      <dgm:t>
        <a:bodyPr/>
        <a:lstStyle/>
        <a:p>
          <a:r>
            <a:rPr lang="en-US"/>
            <a:t>Oslovení ubytovatele a organizace prohlídek</a:t>
          </a:r>
        </a:p>
      </dgm:t>
    </dgm:pt>
    <dgm:pt modelId="{03635B64-AD0F-4371-8F5B-97359FE43BAE}" type="parTrans" cxnId="{1B73DBFA-DB9E-4835-852F-39F113BE1CBF}">
      <dgm:prSet/>
      <dgm:spPr/>
      <dgm:t>
        <a:bodyPr/>
        <a:lstStyle/>
        <a:p>
          <a:endParaRPr lang="en-US"/>
        </a:p>
      </dgm:t>
    </dgm:pt>
    <dgm:pt modelId="{3F3D1C19-1E67-428B-B8B6-2DA49CC28600}" type="sibTrans" cxnId="{1B73DBFA-DB9E-4835-852F-39F113BE1CBF}">
      <dgm:prSet/>
      <dgm:spPr/>
      <dgm:t>
        <a:bodyPr/>
        <a:lstStyle/>
        <a:p>
          <a:endParaRPr lang="en-US"/>
        </a:p>
      </dgm:t>
    </dgm:pt>
    <dgm:pt modelId="{DC49CF72-E0FB-4C49-8BB3-32AECDF36DA1}" type="pres">
      <dgm:prSet presAssocID="{2E0D4DD2-8BD2-4B64-A53F-50815759C275}" presName="root" presStyleCnt="0">
        <dgm:presLayoutVars>
          <dgm:dir/>
          <dgm:resizeHandles val="exact"/>
        </dgm:presLayoutVars>
      </dgm:prSet>
      <dgm:spPr/>
    </dgm:pt>
    <dgm:pt modelId="{0386FD86-B98D-4A80-B07D-E2408CE5158F}" type="pres">
      <dgm:prSet presAssocID="{B808C6C8-37E0-4520-9B44-D7BAB7F4DF39}" presName="compNode" presStyleCnt="0"/>
      <dgm:spPr/>
    </dgm:pt>
    <dgm:pt modelId="{B105A452-30C4-4CE5-ADD9-A1E073578E77}" type="pres">
      <dgm:prSet presAssocID="{B808C6C8-37E0-4520-9B44-D7BAB7F4DF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E4EB477A-7A25-4E3E-9420-64956A8F4465}" type="pres">
      <dgm:prSet presAssocID="{B808C6C8-37E0-4520-9B44-D7BAB7F4DF39}" presName="spaceRect" presStyleCnt="0"/>
      <dgm:spPr/>
    </dgm:pt>
    <dgm:pt modelId="{475CEADE-EFDC-40BD-A090-CDE1A15B7030}" type="pres">
      <dgm:prSet presAssocID="{B808C6C8-37E0-4520-9B44-D7BAB7F4DF39}" presName="textRect" presStyleLbl="revTx" presStyleIdx="0" presStyleCnt="3">
        <dgm:presLayoutVars>
          <dgm:chMax val="1"/>
          <dgm:chPref val="1"/>
        </dgm:presLayoutVars>
      </dgm:prSet>
      <dgm:spPr/>
    </dgm:pt>
    <dgm:pt modelId="{B67D8399-68BA-414B-8447-2C61C3A5BD23}" type="pres">
      <dgm:prSet presAssocID="{CF09A556-8696-4029-B3C3-3183C0176B02}" presName="sibTrans" presStyleCnt="0"/>
      <dgm:spPr/>
    </dgm:pt>
    <dgm:pt modelId="{3A1E8107-2946-439A-97B3-62A2DA3533A2}" type="pres">
      <dgm:prSet presAssocID="{F888BAE9-35BF-4D1E-B8D8-5CDE0070F272}" presName="compNode" presStyleCnt="0"/>
      <dgm:spPr/>
    </dgm:pt>
    <dgm:pt modelId="{97511367-D664-47DC-8FAB-2D4032F190EC}" type="pres">
      <dgm:prSet presAssocID="{F888BAE9-35BF-4D1E-B8D8-5CDE0070F2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ům"/>
        </a:ext>
      </dgm:extLst>
    </dgm:pt>
    <dgm:pt modelId="{56EF8FED-14E8-4091-B965-AADDE636B20C}" type="pres">
      <dgm:prSet presAssocID="{F888BAE9-35BF-4D1E-B8D8-5CDE0070F272}" presName="spaceRect" presStyleCnt="0"/>
      <dgm:spPr/>
    </dgm:pt>
    <dgm:pt modelId="{BB5EEB70-E725-4F23-ADE6-4ABFB5C50558}" type="pres">
      <dgm:prSet presAssocID="{F888BAE9-35BF-4D1E-B8D8-5CDE0070F272}" presName="textRect" presStyleLbl="revTx" presStyleIdx="1" presStyleCnt="3">
        <dgm:presLayoutVars>
          <dgm:chMax val="1"/>
          <dgm:chPref val="1"/>
        </dgm:presLayoutVars>
      </dgm:prSet>
      <dgm:spPr/>
    </dgm:pt>
    <dgm:pt modelId="{A6986F7D-4158-40E4-96AC-C1B788875751}" type="pres">
      <dgm:prSet presAssocID="{615926B0-3BCF-41D0-95D0-FFE61FB94634}" presName="sibTrans" presStyleCnt="0"/>
      <dgm:spPr/>
    </dgm:pt>
    <dgm:pt modelId="{6ECD8757-2DAE-4696-BA43-3A2595FC4CE8}" type="pres">
      <dgm:prSet presAssocID="{A704154F-AD39-43E8-B789-4F6EA7BEEE5D}" presName="compNode" presStyleCnt="0"/>
      <dgm:spPr/>
    </dgm:pt>
    <dgm:pt modelId="{3C4DA9BE-CF29-46E8-832E-FB07D778EB80}" type="pres">
      <dgm:prSet presAssocID="{A704154F-AD39-43E8-B789-4F6EA7BEEE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A50BA2AD-3079-42D5-9CFC-9F5F2DC9FAE3}" type="pres">
      <dgm:prSet presAssocID="{A704154F-AD39-43E8-B789-4F6EA7BEEE5D}" presName="spaceRect" presStyleCnt="0"/>
      <dgm:spPr/>
    </dgm:pt>
    <dgm:pt modelId="{02EBD7C6-B467-4717-8362-0FA533FE81C9}" type="pres">
      <dgm:prSet presAssocID="{A704154F-AD39-43E8-B789-4F6EA7BEEE5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F001944-8ACE-48A4-804E-9B7556B55B06}" type="presOf" srcId="{2E0D4DD2-8BD2-4B64-A53F-50815759C275}" destId="{DC49CF72-E0FB-4C49-8BB3-32AECDF36DA1}" srcOrd="0" destOrd="0" presId="urn:microsoft.com/office/officeart/2018/2/layout/IconLabelList"/>
    <dgm:cxn modelId="{39B27971-8F2F-42E5-9E6A-323162D673A1}" srcId="{2E0D4DD2-8BD2-4B64-A53F-50815759C275}" destId="{B808C6C8-37E0-4520-9B44-D7BAB7F4DF39}" srcOrd="0" destOrd="0" parTransId="{9B6FFAC1-09F3-41DB-B6B7-0C26B59D05E2}" sibTransId="{CF09A556-8696-4029-B3C3-3183C0176B02}"/>
    <dgm:cxn modelId="{E84CBB91-EAF7-40C0-BB9A-8ACDC498EF7A}" type="presOf" srcId="{A704154F-AD39-43E8-B789-4F6EA7BEEE5D}" destId="{02EBD7C6-B467-4717-8362-0FA533FE81C9}" srcOrd="0" destOrd="0" presId="urn:microsoft.com/office/officeart/2018/2/layout/IconLabelList"/>
    <dgm:cxn modelId="{91321298-B19B-4523-A025-FDE8E1583302}" srcId="{2E0D4DD2-8BD2-4B64-A53F-50815759C275}" destId="{F888BAE9-35BF-4D1E-B8D8-5CDE0070F272}" srcOrd="1" destOrd="0" parTransId="{660ADFA9-A027-42A5-8107-12EF9F97F40A}" sibTransId="{615926B0-3BCF-41D0-95D0-FFE61FB94634}"/>
    <dgm:cxn modelId="{A434A9D2-9E93-4281-A2AF-8EE13A767B9A}" type="presOf" srcId="{B808C6C8-37E0-4520-9B44-D7BAB7F4DF39}" destId="{475CEADE-EFDC-40BD-A090-CDE1A15B7030}" srcOrd="0" destOrd="0" presId="urn:microsoft.com/office/officeart/2018/2/layout/IconLabelList"/>
    <dgm:cxn modelId="{DA80F3D8-55A9-4548-A8BE-FA718A6EB321}" type="presOf" srcId="{F888BAE9-35BF-4D1E-B8D8-5CDE0070F272}" destId="{BB5EEB70-E725-4F23-ADE6-4ABFB5C50558}" srcOrd="0" destOrd="0" presId="urn:microsoft.com/office/officeart/2018/2/layout/IconLabelList"/>
    <dgm:cxn modelId="{1B73DBFA-DB9E-4835-852F-39F113BE1CBF}" srcId="{2E0D4DD2-8BD2-4B64-A53F-50815759C275}" destId="{A704154F-AD39-43E8-B789-4F6EA7BEEE5D}" srcOrd="2" destOrd="0" parTransId="{03635B64-AD0F-4371-8F5B-97359FE43BAE}" sibTransId="{3F3D1C19-1E67-428B-B8B6-2DA49CC28600}"/>
    <dgm:cxn modelId="{B3B7A712-6BEE-4895-9D10-60C271C1BBE9}" type="presParOf" srcId="{DC49CF72-E0FB-4C49-8BB3-32AECDF36DA1}" destId="{0386FD86-B98D-4A80-B07D-E2408CE5158F}" srcOrd="0" destOrd="0" presId="urn:microsoft.com/office/officeart/2018/2/layout/IconLabelList"/>
    <dgm:cxn modelId="{6523469F-43DA-4393-8753-B91F6786F2A2}" type="presParOf" srcId="{0386FD86-B98D-4A80-B07D-E2408CE5158F}" destId="{B105A452-30C4-4CE5-ADD9-A1E073578E77}" srcOrd="0" destOrd="0" presId="urn:microsoft.com/office/officeart/2018/2/layout/IconLabelList"/>
    <dgm:cxn modelId="{41CF996B-F4D7-4C6B-98B9-8AFF1BC77C21}" type="presParOf" srcId="{0386FD86-B98D-4A80-B07D-E2408CE5158F}" destId="{E4EB477A-7A25-4E3E-9420-64956A8F4465}" srcOrd="1" destOrd="0" presId="urn:microsoft.com/office/officeart/2018/2/layout/IconLabelList"/>
    <dgm:cxn modelId="{02B2F89D-A87B-47F9-94B7-76B7B8BD1A7C}" type="presParOf" srcId="{0386FD86-B98D-4A80-B07D-E2408CE5158F}" destId="{475CEADE-EFDC-40BD-A090-CDE1A15B7030}" srcOrd="2" destOrd="0" presId="urn:microsoft.com/office/officeart/2018/2/layout/IconLabelList"/>
    <dgm:cxn modelId="{B96D33D2-F1FD-4518-906B-3D48A3D67945}" type="presParOf" srcId="{DC49CF72-E0FB-4C49-8BB3-32AECDF36DA1}" destId="{B67D8399-68BA-414B-8447-2C61C3A5BD23}" srcOrd="1" destOrd="0" presId="urn:microsoft.com/office/officeart/2018/2/layout/IconLabelList"/>
    <dgm:cxn modelId="{E7EBAA5B-DF7D-4822-9E11-1FFA2AB9363A}" type="presParOf" srcId="{DC49CF72-E0FB-4C49-8BB3-32AECDF36DA1}" destId="{3A1E8107-2946-439A-97B3-62A2DA3533A2}" srcOrd="2" destOrd="0" presId="urn:microsoft.com/office/officeart/2018/2/layout/IconLabelList"/>
    <dgm:cxn modelId="{CBD8FB6E-79B4-4C83-962E-DE89A050B78D}" type="presParOf" srcId="{3A1E8107-2946-439A-97B3-62A2DA3533A2}" destId="{97511367-D664-47DC-8FAB-2D4032F190EC}" srcOrd="0" destOrd="0" presId="urn:microsoft.com/office/officeart/2018/2/layout/IconLabelList"/>
    <dgm:cxn modelId="{84DE5BD4-51B8-442C-B41B-119822F2B1AA}" type="presParOf" srcId="{3A1E8107-2946-439A-97B3-62A2DA3533A2}" destId="{56EF8FED-14E8-4091-B965-AADDE636B20C}" srcOrd="1" destOrd="0" presId="urn:microsoft.com/office/officeart/2018/2/layout/IconLabelList"/>
    <dgm:cxn modelId="{7FF16ADF-870B-4ABF-BA2F-49999E2FF880}" type="presParOf" srcId="{3A1E8107-2946-439A-97B3-62A2DA3533A2}" destId="{BB5EEB70-E725-4F23-ADE6-4ABFB5C50558}" srcOrd="2" destOrd="0" presId="urn:microsoft.com/office/officeart/2018/2/layout/IconLabelList"/>
    <dgm:cxn modelId="{DC17851B-3AE8-43D3-B10B-7CBF9E82B98B}" type="presParOf" srcId="{DC49CF72-E0FB-4C49-8BB3-32AECDF36DA1}" destId="{A6986F7D-4158-40E4-96AC-C1B788875751}" srcOrd="3" destOrd="0" presId="urn:microsoft.com/office/officeart/2018/2/layout/IconLabelList"/>
    <dgm:cxn modelId="{A65FBF4D-B6BD-4620-90C7-6295C093428C}" type="presParOf" srcId="{DC49CF72-E0FB-4C49-8BB3-32AECDF36DA1}" destId="{6ECD8757-2DAE-4696-BA43-3A2595FC4CE8}" srcOrd="4" destOrd="0" presId="urn:microsoft.com/office/officeart/2018/2/layout/IconLabelList"/>
    <dgm:cxn modelId="{F7541802-009C-4326-A1C2-3212D2555258}" type="presParOf" srcId="{6ECD8757-2DAE-4696-BA43-3A2595FC4CE8}" destId="{3C4DA9BE-CF29-46E8-832E-FB07D778EB80}" srcOrd="0" destOrd="0" presId="urn:microsoft.com/office/officeart/2018/2/layout/IconLabelList"/>
    <dgm:cxn modelId="{BFF79F00-D321-43A9-A144-A026D48C3D9F}" type="presParOf" srcId="{6ECD8757-2DAE-4696-BA43-3A2595FC4CE8}" destId="{A50BA2AD-3079-42D5-9CFC-9F5F2DC9FAE3}" srcOrd="1" destOrd="0" presId="urn:microsoft.com/office/officeart/2018/2/layout/IconLabelList"/>
    <dgm:cxn modelId="{EC6ACFFE-EE14-4909-80D3-C0E4F4F32D0B}" type="presParOf" srcId="{6ECD8757-2DAE-4696-BA43-3A2595FC4CE8}" destId="{02EBD7C6-B467-4717-8362-0FA533FE81C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0952C7-CB97-4703-B6E6-8618B78D75BF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4347CFF-58EA-4A1B-80D3-EBCC9C5B081B}">
      <dgm:prSet/>
      <dgm:spPr/>
      <dgm:t>
        <a:bodyPr/>
        <a:lstStyle/>
        <a:p>
          <a:r>
            <a:rPr lang="en-US"/>
            <a:t>Kontrola smluv</a:t>
          </a:r>
        </a:p>
      </dgm:t>
    </dgm:pt>
    <dgm:pt modelId="{6558144A-9E4C-4E69-A3B4-AEAC6B7ED3C7}" type="parTrans" cxnId="{68E5479A-FB46-474F-A3E4-21052F0157B1}">
      <dgm:prSet/>
      <dgm:spPr/>
      <dgm:t>
        <a:bodyPr/>
        <a:lstStyle/>
        <a:p>
          <a:endParaRPr lang="en-US"/>
        </a:p>
      </dgm:t>
    </dgm:pt>
    <dgm:pt modelId="{4E323618-5A57-436B-BAD6-55A75B4932E1}" type="sibTrans" cxnId="{68E5479A-FB46-474F-A3E4-21052F0157B1}">
      <dgm:prSet/>
      <dgm:spPr/>
      <dgm:t>
        <a:bodyPr/>
        <a:lstStyle/>
        <a:p>
          <a:endParaRPr lang="en-US"/>
        </a:p>
      </dgm:t>
    </dgm:pt>
    <dgm:pt modelId="{E3FB3F07-2E93-4B30-9DC3-6E85785B91F6}">
      <dgm:prSet/>
      <dgm:spPr/>
      <dgm:t>
        <a:bodyPr/>
        <a:lstStyle/>
        <a:p>
          <a:r>
            <a:rPr lang="en-US"/>
            <a:t>Podpora během nájmu pro dlouhodobou stabilitu</a:t>
          </a:r>
        </a:p>
      </dgm:t>
    </dgm:pt>
    <dgm:pt modelId="{3A21FBB8-A57D-4596-A0FE-5038E2762A9D}" type="parTrans" cxnId="{1981947F-C7AD-41DD-8BD0-193C849D1CE1}">
      <dgm:prSet/>
      <dgm:spPr/>
      <dgm:t>
        <a:bodyPr/>
        <a:lstStyle/>
        <a:p>
          <a:endParaRPr lang="en-US"/>
        </a:p>
      </dgm:t>
    </dgm:pt>
    <dgm:pt modelId="{2858CF12-7838-41ED-8193-F98F77D4E0BD}" type="sibTrans" cxnId="{1981947F-C7AD-41DD-8BD0-193C849D1CE1}">
      <dgm:prSet/>
      <dgm:spPr/>
      <dgm:t>
        <a:bodyPr/>
        <a:lstStyle/>
        <a:p>
          <a:endParaRPr lang="en-US"/>
        </a:p>
      </dgm:t>
    </dgm:pt>
    <dgm:pt modelId="{AD879B5A-5043-489B-A8F2-834677982691}" type="pres">
      <dgm:prSet presAssocID="{100952C7-CB97-4703-B6E6-8618B78D75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921B12-9397-4F71-BC6B-9069128252B9}" type="pres">
      <dgm:prSet presAssocID="{A4347CFF-58EA-4A1B-80D3-EBCC9C5B081B}" presName="hierRoot1" presStyleCnt="0"/>
      <dgm:spPr/>
    </dgm:pt>
    <dgm:pt modelId="{06779982-B134-40DF-B213-A5A6100C7B7D}" type="pres">
      <dgm:prSet presAssocID="{A4347CFF-58EA-4A1B-80D3-EBCC9C5B081B}" presName="composite" presStyleCnt="0"/>
      <dgm:spPr/>
    </dgm:pt>
    <dgm:pt modelId="{22D5DAB1-D7F5-4012-B709-FBCBD74A8000}" type="pres">
      <dgm:prSet presAssocID="{A4347CFF-58EA-4A1B-80D3-EBCC9C5B081B}" presName="background" presStyleLbl="node0" presStyleIdx="0" presStyleCnt="2"/>
      <dgm:spPr/>
    </dgm:pt>
    <dgm:pt modelId="{964F2E74-8506-45C6-9888-8813F4700158}" type="pres">
      <dgm:prSet presAssocID="{A4347CFF-58EA-4A1B-80D3-EBCC9C5B081B}" presName="text" presStyleLbl="fgAcc0" presStyleIdx="0" presStyleCnt="2">
        <dgm:presLayoutVars>
          <dgm:chPref val="3"/>
        </dgm:presLayoutVars>
      </dgm:prSet>
      <dgm:spPr/>
    </dgm:pt>
    <dgm:pt modelId="{A8DBBB30-423D-4BB7-BA00-6A9E72A1C6DC}" type="pres">
      <dgm:prSet presAssocID="{A4347CFF-58EA-4A1B-80D3-EBCC9C5B081B}" presName="hierChild2" presStyleCnt="0"/>
      <dgm:spPr/>
    </dgm:pt>
    <dgm:pt modelId="{07C97F9D-3E81-4095-91E7-CE7B04067141}" type="pres">
      <dgm:prSet presAssocID="{E3FB3F07-2E93-4B30-9DC3-6E85785B91F6}" presName="hierRoot1" presStyleCnt="0"/>
      <dgm:spPr/>
    </dgm:pt>
    <dgm:pt modelId="{796BC9B4-D19B-4F27-9560-E0FACC13B09D}" type="pres">
      <dgm:prSet presAssocID="{E3FB3F07-2E93-4B30-9DC3-6E85785B91F6}" presName="composite" presStyleCnt="0"/>
      <dgm:spPr/>
    </dgm:pt>
    <dgm:pt modelId="{C4B2A818-3236-4202-AF4A-16AD6B42DE96}" type="pres">
      <dgm:prSet presAssocID="{E3FB3F07-2E93-4B30-9DC3-6E85785B91F6}" presName="background" presStyleLbl="node0" presStyleIdx="1" presStyleCnt="2"/>
      <dgm:spPr/>
    </dgm:pt>
    <dgm:pt modelId="{0B857AA8-8FD3-49EF-9B0F-143A6912E117}" type="pres">
      <dgm:prSet presAssocID="{E3FB3F07-2E93-4B30-9DC3-6E85785B91F6}" presName="text" presStyleLbl="fgAcc0" presStyleIdx="1" presStyleCnt="2">
        <dgm:presLayoutVars>
          <dgm:chPref val="3"/>
        </dgm:presLayoutVars>
      </dgm:prSet>
      <dgm:spPr/>
    </dgm:pt>
    <dgm:pt modelId="{B92965E5-DEF7-495E-ABFB-C298B37C5F58}" type="pres">
      <dgm:prSet presAssocID="{E3FB3F07-2E93-4B30-9DC3-6E85785B91F6}" presName="hierChild2" presStyleCnt="0"/>
      <dgm:spPr/>
    </dgm:pt>
  </dgm:ptLst>
  <dgm:cxnLst>
    <dgm:cxn modelId="{14B57C67-FE68-4C12-8FE5-862ABCEBB45A}" type="presOf" srcId="{100952C7-CB97-4703-B6E6-8618B78D75BF}" destId="{AD879B5A-5043-489B-A8F2-834677982691}" srcOrd="0" destOrd="0" presId="urn:microsoft.com/office/officeart/2005/8/layout/hierarchy1"/>
    <dgm:cxn modelId="{1981947F-C7AD-41DD-8BD0-193C849D1CE1}" srcId="{100952C7-CB97-4703-B6E6-8618B78D75BF}" destId="{E3FB3F07-2E93-4B30-9DC3-6E85785B91F6}" srcOrd="1" destOrd="0" parTransId="{3A21FBB8-A57D-4596-A0FE-5038E2762A9D}" sibTransId="{2858CF12-7838-41ED-8193-F98F77D4E0BD}"/>
    <dgm:cxn modelId="{DA42E797-F3C0-4CD4-816B-0B7669438AAC}" type="presOf" srcId="{E3FB3F07-2E93-4B30-9DC3-6E85785B91F6}" destId="{0B857AA8-8FD3-49EF-9B0F-143A6912E117}" srcOrd="0" destOrd="0" presId="urn:microsoft.com/office/officeart/2005/8/layout/hierarchy1"/>
    <dgm:cxn modelId="{68E5479A-FB46-474F-A3E4-21052F0157B1}" srcId="{100952C7-CB97-4703-B6E6-8618B78D75BF}" destId="{A4347CFF-58EA-4A1B-80D3-EBCC9C5B081B}" srcOrd="0" destOrd="0" parTransId="{6558144A-9E4C-4E69-A3B4-AEAC6B7ED3C7}" sibTransId="{4E323618-5A57-436B-BAD6-55A75B4932E1}"/>
    <dgm:cxn modelId="{9202419E-5CC2-475A-98F2-F4B0F46E0F36}" type="presOf" srcId="{A4347CFF-58EA-4A1B-80D3-EBCC9C5B081B}" destId="{964F2E74-8506-45C6-9888-8813F4700158}" srcOrd="0" destOrd="0" presId="urn:microsoft.com/office/officeart/2005/8/layout/hierarchy1"/>
    <dgm:cxn modelId="{A5AE1AB4-7EF8-446E-965E-AF3AF648163A}" type="presParOf" srcId="{AD879B5A-5043-489B-A8F2-834677982691}" destId="{A3921B12-9397-4F71-BC6B-9069128252B9}" srcOrd="0" destOrd="0" presId="urn:microsoft.com/office/officeart/2005/8/layout/hierarchy1"/>
    <dgm:cxn modelId="{35BF9C95-09AE-4D53-A58D-3E2FEDB5EE8D}" type="presParOf" srcId="{A3921B12-9397-4F71-BC6B-9069128252B9}" destId="{06779982-B134-40DF-B213-A5A6100C7B7D}" srcOrd="0" destOrd="0" presId="urn:microsoft.com/office/officeart/2005/8/layout/hierarchy1"/>
    <dgm:cxn modelId="{6EB4A5ED-AC99-4096-9940-B69678C3C199}" type="presParOf" srcId="{06779982-B134-40DF-B213-A5A6100C7B7D}" destId="{22D5DAB1-D7F5-4012-B709-FBCBD74A8000}" srcOrd="0" destOrd="0" presId="urn:microsoft.com/office/officeart/2005/8/layout/hierarchy1"/>
    <dgm:cxn modelId="{FF08FF85-A07C-4EB3-9AE1-9ADE5151CAB4}" type="presParOf" srcId="{06779982-B134-40DF-B213-A5A6100C7B7D}" destId="{964F2E74-8506-45C6-9888-8813F4700158}" srcOrd="1" destOrd="0" presId="urn:microsoft.com/office/officeart/2005/8/layout/hierarchy1"/>
    <dgm:cxn modelId="{245DBC1A-03FF-42DD-B03B-7E5A9B4DBFF2}" type="presParOf" srcId="{A3921B12-9397-4F71-BC6B-9069128252B9}" destId="{A8DBBB30-423D-4BB7-BA00-6A9E72A1C6DC}" srcOrd="1" destOrd="0" presId="urn:microsoft.com/office/officeart/2005/8/layout/hierarchy1"/>
    <dgm:cxn modelId="{D7AB0016-96EB-4C37-BD12-A23128A52A49}" type="presParOf" srcId="{AD879B5A-5043-489B-A8F2-834677982691}" destId="{07C97F9D-3E81-4095-91E7-CE7B04067141}" srcOrd="1" destOrd="0" presId="urn:microsoft.com/office/officeart/2005/8/layout/hierarchy1"/>
    <dgm:cxn modelId="{A9890ECF-3018-4132-9D8E-0EF8CF32B38C}" type="presParOf" srcId="{07C97F9D-3E81-4095-91E7-CE7B04067141}" destId="{796BC9B4-D19B-4F27-9560-E0FACC13B09D}" srcOrd="0" destOrd="0" presId="urn:microsoft.com/office/officeart/2005/8/layout/hierarchy1"/>
    <dgm:cxn modelId="{2D6B8D7E-A2AE-468C-B3A6-4C0947295735}" type="presParOf" srcId="{796BC9B4-D19B-4F27-9560-E0FACC13B09D}" destId="{C4B2A818-3236-4202-AF4A-16AD6B42DE96}" srcOrd="0" destOrd="0" presId="urn:microsoft.com/office/officeart/2005/8/layout/hierarchy1"/>
    <dgm:cxn modelId="{87336A7C-C824-4946-91DF-003619DAE248}" type="presParOf" srcId="{796BC9B4-D19B-4F27-9560-E0FACC13B09D}" destId="{0B857AA8-8FD3-49EF-9B0F-143A6912E117}" srcOrd="1" destOrd="0" presId="urn:microsoft.com/office/officeart/2005/8/layout/hierarchy1"/>
    <dgm:cxn modelId="{A95358BA-3A24-4A85-B120-9ED4EABCCA04}" type="presParOf" srcId="{07C97F9D-3E81-4095-91E7-CE7B04067141}" destId="{B92965E5-DEF7-495E-ABFB-C298B37C5F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00057-8645-4472-AF31-E46F23F8DCC9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AC4DBDB-CCF3-457F-910A-9181C6E234A3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Vladislav Bulant </a:t>
          </a:r>
        </a:p>
        <a:p>
          <a:r>
            <a:rPr lang="cs-CZ" b="1" dirty="0"/>
            <a:t>AMIF koordinátor – Olomoucký kraj</a:t>
          </a:r>
        </a:p>
        <a:p>
          <a:r>
            <a:rPr lang="cs-CZ" b="1" dirty="0"/>
            <a:t>Tel. +420 607 01 01 01 </a:t>
          </a:r>
        </a:p>
        <a:p>
          <a:r>
            <a:rPr lang="cs-CZ" b="1" dirty="0"/>
            <a:t>E-mail: </a:t>
          </a:r>
          <a:r>
            <a:rPr lang="cs-CZ" b="1" dirty="0">
              <a:hlinkClick xmlns:r="http://schemas.openxmlformats.org/officeDocument/2006/relationships" r:id="rId1"/>
            </a:rPr>
            <a:t>bulant@cmicee.cz</a:t>
          </a:r>
          <a:endParaRPr lang="cs-CZ" b="1" dirty="0"/>
        </a:p>
        <a:p>
          <a:endParaRPr lang="cs-CZ" b="1" dirty="0"/>
        </a:p>
        <a:p>
          <a:endParaRPr lang="cs-CZ" b="1" dirty="0">
            <a:solidFill>
              <a:srgbClr val="FF0000"/>
            </a:solidFill>
          </a:endParaRPr>
        </a:p>
        <a:p>
          <a:r>
            <a:rPr lang="cs-CZ" b="1" dirty="0">
              <a:solidFill>
                <a:srgbClr val="FF0000"/>
              </a:solidFill>
            </a:rPr>
            <a:t>Hana Kotíková</a:t>
          </a:r>
        </a:p>
        <a:p>
          <a:r>
            <a:rPr lang="cs-CZ" b="1" dirty="0"/>
            <a:t>Terénní pracovník &amp; AMIF koordinátor – Olomoucký kraj</a:t>
          </a:r>
        </a:p>
        <a:p>
          <a:r>
            <a:rPr lang="cs-CZ" b="1" dirty="0"/>
            <a:t>Tel. +420 771 504 079</a:t>
          </a:r>
        </a:p>
        <a:p>
          <a:r>
            <a:rPr lang="cs-CZ" b="1" dirty="0"/>
            <a:t>E-mail: </a:t>
          </a:r>
          <a:r>
            <a:rPr lang="cs-CZ" b="1" dirty="0">
              <a:hlinkClick xmlns:r="http://schemas.openxmlformats.org/officeDocument/2006/relationships" r:id="rId2"/>
            </a:rPr>
            <a:t>kotikova@cmicee.cz</a:t>
          </a:r>
          <a:r>
            <a:rPr lang="cs-CZ" b="1" dirty="0"/>
            <a:t> </a:t>
          </a:r>
          <a:endParaRPr lang="cs-CZ" b="1" dirty="0">
            <a:solidFill>
              <a:srgbClr val="FF0000"/>
            </a:solidFill>
          </a:endParaRPr>
        </a:p>
        <a:p>
          <a:endParaRPr lang="cs-CZ" b="1" dirty="0">
            <a:solidFill>
              <a:srgbClr val="FF0000"/>
            </a:solidFill>
          </a:endParaRPr>
        </a:p>
        <a:p>
          <a:r>
            <a:rPr lang="cs-CZ" b="1" dirty="0">
              <a:solidFill>
                <a:srgbClr val="FF0000"/>
              </a:solidFill>
            </a:rPr>
            <a:t>Vojtěch Beer, MBA </a:t>
          </a:r>
        </a:p>
        <a:p>
          <a:r>
            <a:rPr lang="cs-CZ" b="1" dirty="0"/>
            <a:t>Ředitel organizace </a:t>
          </a:r>
          <a:r>
            <a:rPr lang="cs-CZ" b="1" dirty="0" err="1"/>
            <a:t>Cmi</a:t>
          </a:r>
          <a:r>
            <a:rPr lang="cs-CZ" b="1" dirty="0"/>
            <a:t> CEE, z. </a:t>
          </a:r>
          <a:r>
            <a:rPr lang="cs-CZ" b="1" dirty="0" err="1"/>
            <a:t>ú.</a:t>
          </a:r>
          <a:r>
            <a:rPr lang="cs-CZ" b="1" dirty="0"/>
            <a:t> </a:t>
          </a:r>
        </a:p>
        <a:p>
          <a:r>
            <a:rPr lang="cs-CZ" b="1" dirty="0"/>
            <a:t>Tel. +420 739 957 409</a:t>
          </a:r>
        </a:p>
        <a:p>
          <a:r>
            <a:rPr lang="cs-CZ" b="1" dirty="0"/>
            <a:t>E-mail: </a:t>
          </a:r>
          <a:r>
            <a:rPr lang="cs-CZ" b="1" dirty="0">
              <a:hlinkClick xmlns:r="http://schemas.openxmlformats.org/officeDocument/2006/relationships" r:id="rId3"/>
            </a:rPr>
            <a:t>beer@cmicee.cz</a:t>
          </a:r>
          <a:endParaRPr lang="cs-CZ" b="1" dirty="0"/>
        </a:p>
        <a:p>
          <a:endParaRPr lang="cs-CZ" b="1" dirty="0"/>
        </a:p>
        <a:p>
          <a:endParaRPr lang="cs-CZ" b="1" dirty="0"/>
        </a:p>
        <a:p>
          <a:endParaRPr lang="cs-CZ" b="1" dirty="0"/>
        </a:p>
        <a:p>
          <a:endParaRPr lang="cs-CZ" b="1" dirty="0"/>
        </a:p>
        <a:p>
          <a:endParaRPr lang="en-US" b="1" dirty="0"/>
        </a:p>
      </dgm:t>
    </dgm:pt>
    <dgm:pt modelId="{7AAFB842-DAF6-4A1F-877A-C52D99266C25}" type="parTrans" cxnId="{E96DC99E-717E-488D-BA08-476953AF3C66}">
      <dgm:prSet/>
      <dgm:spPr/>
      <dgm:t>
        <a:bodyPr/>
        <a:lstStyle/>
        <a:p>
          <a:endParaRPr lang="en-US"/>
        </a:p>
      </dgm:t>
    </dgm:pt>
    <dgm:pt modelId="{8DA744CE-BA35-42CF-BD98-31E3A1FE0B1B}" type="sibTrans" cxnId="{E96DC99E-717E-488D-BA08-476953AF3C66}">
      <dgm:prSet/>
      <dgm:spPr/>
      <dgm:t>
        <a:bodyPr/>
        <a:lstStyle/>
        <a:p>
          <a:endParaRPr lang="en-US"/>
        </a:p>
      </dgm:t>
    </dgm:pt>
    <dgm:pt modelId="{71B96262-2108-4E9A-8669-B6C032929BFE}">
      <dgm:prSet/>
      <dgm:spPr/>
      <dgm:t>
        <a:bodyPr/>
        <a:lstStyle/>
        <a:p>
          <a:endParaRPr lang="en-US" b="1" dirty="0"/>
        </a:p>
      </dgm:t>
    </dgm:pt>
    <dgm:pt modelId="{AB49B22F-414E-4083-92EE-9C258E9CE64C}" type="parTrans" cxnId="{8336783C-83EB-4041-B539-BFF71E117327}">
      <dgm:prSet/>
      <dgm:spPr/>
      <dgm:t>
        <a:bodyPr/>
        <a:lstStyle/>
        <a:p>
          <a:endParaRPr lang="en-US"/>
        </a:p>
      </dgm:t>
    </dgm:pt>
    <dgm:pt modelId="{E0D40725-79EB-437D-93C6-0239E32590A1}" type="sibTrans" cxnId="{8336783C-83EB-4041-B539-BFF71E117327}">
      <dgm:prSet/>
      <dgm:spPr/>
      <dgm:t>
        <a:bodyPr/>
        <a:lstStyle/>
        <a:p>
          <a:endParaRPr lang="en-US"/>
        </a:p>
      </dgm:t>
    </dgm:pt>
    <dgm:pt modelId="{7B372CE5-C30B-4614-A8AD-D509AB3A9BDB}" type="pres">
      <dgm:prSet presAssocID="{9EF00057-8645-4472-AF31-E46F23F8DCC9}" presName="vert0" presStyleCnt="0">
        <dgm:presLayoutVars>
          <dgm:dir/>
          <dgm:animOne val="branch"/>
          <dgm:animLvl val="lvl"/>
        </dgm:presLayoutVars>
      </dgm:prSet>
      <dgm:spPr/>
    </dgm:pt>
    <dgm:pt modelId="{ADA097B4-A4F5-4F3A-B31A-EFCF51CD7632}" type="pres">
      <dgm:prSet presAssocID="{8AC4DBDB-CCF3-457F-910A-9181C6E234A3}" presName="thickLine" presStyleLbl="alignNode1" presStyleIdx="0" presStyleCnt="2" custLinFactNeighborY="-2929"/>
      <dgm:spPr/>
    </dgm:pt>
    <dgm:pt modelId="{1AC65610-0B4B-47BA-9284-1F2E0F2D6297}" type="pres">
      <dgm:prSet presAssocID="{8AC4DBDB-CCF3-457F-910A-9181C6E234A3}" presName="horz1" presStyleCnt="0"/>
      <dgm:spPr/>
    </dgm:pt>
    <dgm:pt modelId="{C402A99F-3631-4D8D-B425-0474AF02A8DC}" type="pres">
      <dgm:prSet presAssocID="{8AC4DBDB-CCF3-457F-910A-9181C6E234A3}" presName="tx1" presStyleLbl="revTx" presStyleIdx="0" presStyleCnt="2" custScaleY="300293" custLinFactNeighborX="-557" custLinFactNeighborY="-22218"/>
      <dgm:spPr/>
    </dgm:pt>
    <dgm:pt modelId="{668C8F4C-C84D-4CE7-B4DA-75C1202B551E}" type="pres">
      <dgm:prSet presAssocID="{8AC4DBDB-CCF3-457F-910A-9181C6E234A3}" presName="vert1" presStyleCnt="0"/>
      <dgm:spPr/>
    </dgm:pt>
    <dgm:pt modelId="{8C339446-CA30-4F4A-A9FA-6F15F97F29A0}" type="pres">
      <dgm:prSet presAssocID="{71B96262-2108-4E9A-8669-B6C032929BFE}" presName="thickLine" presStyleLbl="alignNode1" presStyleIdx="1" presStyleCnt="2"/>
      <dgm:spPr/>
    </dgm:pt>
    <dgm:pt modelId="{446DDFE0-9936-4803-B151-3459874CDBD6}" type="pres">
      <dgm:prSet presAssocID="{71B96262-2108-4E9A-8669-B6C032929BFE}" presName="horz1" presStyleCnt="0"/>
      <dgm:spPr/>
    </dgm:pt>
    <dgm:pt modelId="{1C560F2A-9B9C-439E-928C-62EA1E37D6A3}" type="pres">
      <dgm:prSet presAssocID="{71B96262-2108-4E9A-8669-B6C032929BFE}" presName="tx1" presStyleLbl="revTx" presStyleIdx="1" presStyleCnt="2"/>
      <dgm:spPr/>
    </dgm:pt>
    <dgm:pt modelId="{AF38B049-FE7D-4FA9-9AF7-E6277E80314E}" type="pres">
      <dgm:prSet presAssocID="{71B96262-2108-4E9A-8669-B6C032929BFE}" presName="vert1" presStyleCnt="0"/>
      <dgm:spPr/>
    </dgm:pt>
  </dgm:ptLst>
  <dgm:cxnLst>
    <dgm:cxn modelId="{8336783C-83EB-4041-B539-BFF71E117327}" srcId="{9EF00057-8645-4472-AF31-E46F23F8DCC9}" destId="{71B96262-2108-4E9A-8669-B6C032929BFE}" srcOrd="1" destOrd="0" parTransId="{AB49B22F-414E-4083-92EE-9C258E9CE64C}" sibTransId="{E0D40725-79EB-437D-93C6-0239E32590A1}"/>
    <dgm:cxn modelId="{37D30461-2187-43D8-8578-5DF0D40E797E}" type="presOf" srcId="{9EF00057-8645-4472-AF31-E46F23F8DCC9}" destId="{7B372CE5-C30B-4614-A8AD-D509AB3A9BDB}" srcOrd="0" destOrd="0" presId="urn:microsoft.com/office/officeart/2008/layout/LinedList"/>
    <dgm:cxn modelId="{E96DC99E-717E-488D-BA08-476953AF3C66}" srcId="{9EF00057-8645-4472-AF31-E46F23F8DCC9}" destId="{8AC4DBDB-CCF3-457F-910A-9181C6E234A3}" srcOrd="0" destOrd="0" parTransId="{7AAFB842-DAF6-4A1F-877A-C52D99266C25}" sibTransId="{8DA744CE-BA35-42CF-BD98-31E3A1FE0B1B}"/>
    <dgm:cxn modelId="{815D8BA3-0EAA-44B7-87E7-A555A0CA9978}" type="presOf" srcId="{71B96262-2108-4E9A-8669-B6C032929BFE}" destId="{1C560F2A-9B9C-439E-928C-62EA1E37D6A3}" srcOrd="0" destOrd="0" presId="urn:microsoft.com/office/officeart/2008/layout/LinedList"/>
    <dgm:cxn modelId="{2F4276D6-E821-4343-87F4-5C256E8AC148}" type="presOf" srcId="{8AC4DBDB-CCF3-457F-910A-9181C6E234A3}" destId="{C402A99F-3631-4D8D-B425-0474AF02A8DC}" srcOrd="0" destOrd="0" presId="urn:microsoft.com/office/officeart/2008/layout/LinedList"/>
    <dgm:cxn modelId="{7F705036-9A0C-4155-874A-2290ADF21759}" type="presParOf" srcId="{7B372CE5-C30B-4614-A8AD-D509AB3A9BDB}" destId="{ADA097B4-A4F5-4F3A-B31A-EFCF51CD7632}" srcOrd="0" destOrd="0" presId="urn:microsoft.com/office/officeart/2008/layout/LinedList"/>
    <dgm:cxn modelId="{F0ADB879-6FEE-41FE-9FE8-8C230EF2564C}" type="presParOf" srcId="{7B372CE5-C30B-4614-A8AD-D509AB3A9BDB}" destId="{1AC65610-0B4B-47BA-9284-1F2E0F2D6297}" srcOrd="1" destOrd="0" presId="urn:microsoft.com/office/officeart/2008/layout/LinedList"/>
    <dgm:cxn modelId="{B0DAC9B2-D49C-42B2-96D2-3ABA07C9C44E}" type="presParOf" srcId="{1AC65610-0B4B-47BA-9284-1F2E0F2D6297}" destId="{C402A99F-3631-4D8D-B425-0474AF02A8DC}" srcOrd="0" destOrd="0" presId="urn:microsoft.com/office/officeart/2008/layout/LinedList"/>
    <dgm:cxn modelId="{F8581B1E-5207-4E5C-ABF8-7A0ADCDE4FBA}" type="presParOf" srcId="{1AC65610-0B4B-47BA-9284-1F2E0F2D6297}" destId="{668C8F4C-C84D-4CE7-B4DA-75C1202B551E}" srcOrd="1" destOrd="0" presId="urn:microsoft.com/office/officeart/2008/layout/LinedList"/>
    <dgm:cxn modelId="{5227ED26-8A38-43C9-A984-B92AF8A8B15E}" type="presParOf" srcId="{7B372CE5-C30B-4614-A8AD-D509AB3A9BDB}" destId="{8C339446-CA30-4F4A-A9FA-6F15F97F29A0}" srcOrd="2" destOrd="0" presId="urn:microsoft.com/office/officeart/2008/layout/LinedList"/>
    <dgm:cxn modelId="{A60CD19E-1215-4725-BB87-460AE78CA879}" type="presParOf" srcId="{7B372CE5-C30B-4614-A8AD-D509AB3A9BDB}" destId="{446DDFE0-9936-4803-B151-3459874CDBD6}" srcOrd="3" destOrd="0" presId="urn:microsoft.com/office/officeart/2008/layout/LinedList"/>
    <dgm:cxn modelId="{8E838D37-8B73-496C-BD3A-204A8750D855}" type="presParOf" srcId="{446DDFE0-9936-4803-B151-3459874CDBD6}" destId="{1C560F2A-9B9C-439E-928C-62EA1E37D6A3}" srcOrd="0" destOrd="0" presId="urn:microsoft.com/office/officeart/2008/layout/LinedList"/>
    <dgm:cxn modelId="{A47AF139-FD4A-41B5-9FE8-B8EEDF0BF7CF}" type="presParOf" srcId="{446DDFE0-9936-4803-B151-3459874CDBD6}" destId="{AF38B049-FE7D-4FA9-9AF7-E6277E8031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97B4-A4F5-4F3A-B31A-EFCF51CD7632}">
      <dsp:nvSpPr>
        <dsp:cNvPr id="0" name=""/>
        <dsp:cNvSpPr/>
      </dsp:nvSpPr>
      <dsp:spPr>
        <a:xfrm>
          <a:off x="0" y="0"/>
          <a:ext cx="1119116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2A99F-3631-4D8D-B425-0474AF02A8DC}">
      <dsp:nvSpPr>
        <dsp:cNvPr id="0" name=""/>
        <dsp:cNvSpPr/>
      </dsp:nvSpPr>
      <dsp:spPr>
        <a:xfrm>
          <a:off x="0" y="0"/>
          <a:ext cx="11180233" cy="494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FF0000"/>
              </a:solidFill>
            </a:rPr>
            <a:t>Vladislav Bulant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AMIF koordinátor – Olomoucký kraj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Tel. +420 607 01 01 01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E-mail: </a:t>
          </a:r>
          <a:r>
            <a:rPr lang="cs-CZ" sz="1200" b="1" kern="1200" dirty="0">
              <a:hlinkClick xmlns:r="http://schemas.openxmlformats.org/officeDocument/2006/relationships" r:id="rId1"/>
            </a:rPr>
            <a:t>bulant@cmicee.cz</a:t>
          </a: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>
            <a:solidFill>
              <a:srgbClr val="FF000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FF0000"/>
              </a:solidFill>
            </a:rPr>
            <a:t>Hana Kotíková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Terénní pracovník &amp; AMIF koordinátor – Olomoucký kraj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Tel. +420 771 504 079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E-mail: </a:t>
          </a:r>
          <a:r>
            <a:rPr lang="cs-CZ" sz="1200" b="1" kern="1200" dirty="0">
              <a:hlinkClick xmlns:r="http://schemas.openxmlformats.org/officeDocument/2006/relationships" r:id="rId2"/>
            </a:rPr>
            <a:t>kotikova@cmicee.cz</a:t>
          </a:r>
          <a:r>
            <a:rPr lang="cs-CZ" sz="1200" b="1" kern="1200" dirty="0"/>
            <a:t> </a:t>
          </a:r>
          <a:endParaRPr lang="cs-CZ" sz="1200" b="1" kern="1200" dirty="0">
            <a:solidFill>
              <a:srgbClr val="FF000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>
            <a:solidFill>
              <a:srgbClr val="FF000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FF0000"/>
              </a:solidFill>
            </a:rPr>
            <a:t>Vojtěch Beer, MBA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Ředitel organizace </a:t>
          </a:r>
          <a:r>
            <a:rPr lang="cs-CZ" sz="1200" b="1" kern="1200" dirty="0" err="1"/>
            <a:t>Cmi</a:t>
          </a:r>
          <a:r>
            <a:rPr lang="cs-CZ" sz="1200" b="1" kern="1200" dirty="0"/>
            <a:t> CEE, z. </a:t>
          </a:r>
          <a:r>
            <a:rPr lang="cs-CZ" sz="1200" b="1" kern="1200" dirty="0" err="1"/>
            <a:t>ú.</a:t>
          </a:r>
          <a:r>
            <a:rPr lang="cs-CZ" sz="1200" b="1" kern="1200" dirty="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Tel. +420 739 957 409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E-mail: </a:t>
          </a:r>
          <a:r>
            <a:rPr lang="cs-CZ" sz="1200" b="1" kern="1200" dirty="0">
              <a:hlinkClick xmlns:r="http://schemas.openxmlformats.org/officeDocument/2006/relationships" r:id="rId3"/>
            </a:rPr>
            <a:t>beer@cmicee.cz</a:t>
          </a: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0" y="0"/>
        <a:ext cx="11180233" cy="4943470"/>
      </dsp:txXfrm>
    </dsp:sp>
    <dsp:sp modelId="{8C339446-CA30-4F4A-A9FA-6F15F97F29A0}">
      <dsp:nvSpPr>
        <dsp:cNvPr id="0" name=""/>
        <dsp:cNvSpPr/>
      </dsp:nvSpPr>
      <dsp:spPr>
        <a:xfrm>
          <a:off x="0" y="4944277"/>
          <a:ext cx="1119116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60F2A-9B9C-439E-928C-62EA1E37D6A3}">
      <dsp:nvSpPr>
        <dsp:cNvPr id="0" name=""/>
        <dsp:cNvSpPr/>
      </dsp:nvSpPr>
      <dsp:spPr>
        <a:xfrm>
          <a:off x="0" y="4944277"/>
          <a:ext cx="11191162" cy="164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0" y="4944277"/>
        <a:ext cx="11191162" cy="1646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97B4-A4F5-4F3A-B31A-EFCF51CD7632}">
      <dsp:nvSpPr>
        <dsp:cNvPr id="0" name=""/>
        <dsp:cNvSpPr/>
      </dsp:nvSpPr>
      <dsp:spPr>
        <a:xfrm>
          <a:off x="0" y="538"/>
          <a:ext cx="821368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2A99F-3631-4D8D-B425-0474AF02A8DC}">
      <dsp:nvSpPr>
        <dsp:cNvPr id="0" name=""/>
        <dsp:cNvSpPr/>
      </dsp:nvSpPr>
      <dsp:spPr>
        <a:xfrm>
          <a:off x="0" y="538"/>
          <a:ext cx="8213685" cy="132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hlinkClick xmlns:r="http://schemas.openxmlformats.org/officeDocument/2006/relationships" r:id="rId1"/>
            </a:rPr>
            <a:t>www.novydomovua.cz</a:t>
          </a:r>
          <a:endParaRPr lang="cs-CZ" sz="2200" b="1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b="1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Web CZ i UKR – možnost online registrace </a:t>
          </a:r>
          <a:endParaRPr lang="en-US" sz="2200" b="1" kern="1200" dirty="0"/>
        </a:p>
      </dsp:txBody>
      <dsp:txXfrm>
        <a:off x="0" y="538"/>
        <a:ext cx="8213685" cy="1327822"/>
      </dsp:txXfrm>
    </dsp:sp>
    <dsp:sp modelId="{8C339446-CA30-4F4A-A9FA-6F15F97F29A0}">
      <dsp:nvSpPr>
        <dsp:cNvPr id="0" name=""/>
        <dsp:cNvSpPr/>
      </dsp:nvSpPr>
      <dsp:spPr>
        <a:xfrm>
          <a:off x="0" y="1328360"/>
          <a:ext cx="821368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60F2A-9B9C-439E-928C-62EA1E37D6A3}">
      <dsp:nvSpPr>
        <dsp:cNvPr id="0" name=""/>
        <dsp:cNvSpPr/>
      </dsp:nvSpPr>
      <dsp:spPr>
        <a:xfrm>
          <a:off x="0" y="1328360"/>
          <a:ext cx="8205663" cy="198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hlinkClick xmlns:r="http://schemas.openxmlformats.org/officeDocument/2006/relationships" r:id="rId2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hlinkClick xmlns:r="http://schemas.openxmlformats.org/officeDocument/2006/relationships" r:id="rId2"/>
            </a:rPr>
            <a:t>https://ipc.gov.cz/docasna-ochrana/pomoc-zranitelnym-osobam-pri-prechodu-do-najemniho-bydleni/</a:t>
          </a:r>
          <a:r>
            <a:rPr lang="cs-CZ" sz="1800" b="1" kern="1200" dirty="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Oficiální web MV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/>
        </a:p>
      </dsp:txBody>
      <dsp:txXfrm>
        <a:off x="0" y="1328360"/>
        <a:ext cx="8205663" cy="1983859"/>
      </dsp:txXfrm>
    </dsp:sp>
    <dsp:sp modelId="{23C469F9-8E7C-47B8-BC23-710F448B0502}">
      <dsp:nvSpPr>
        <dsp:cNvPr id="0" name=""/>
        <dsp:cNvSpPr/>
      </dsp:nvSpPr>
      <dsp:spPr>
        <a:xfrm>
          <a:off x="0" y="3312219"/>
          <a:ext cx="821368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97A0-5557-4A74-8083-D3AD606F857C}">
      <dsp:nvSpPr>
        <dsp:cNvPr id="0" name=""/>
        <dsp:cNvSpPr/>
      </dsp:nvSpPr>
      <dsp:spPr>
        <a:xfrm>
          <a:off x="0" y="3312219"/>
          <a:ext cx="8213685" cy="132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3312219"/>
        <a:ext cx="8213685" cy="1327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3BB86-C773-4A04-B98D-4318CA6047A8}">
      <dsp:nvSpPr>
        <dsp:cNvPr id="0" name=""/>
        <dsp:cNvSpPr/>
      </dsp:nvSpPr>
      <dsp:spPr>
        <a:xfrm>
          <a:off x="0" y="1792"/>
          <a:ext cx="384537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C4FF3-E3E8-4D2C-87EE-F93E0DAD4235}">
      <dsp:nvSpPr>
        <dsp:cNvPr id="0" name=""/>
        <dsp:cNvSpPr/>
      </dsp:nvSpPr>
      <dsp:spPr>
        <a:xfrm>
          <a:off x="0" y="1792"/>
          <a:ext cx="3845379" cy="1222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Držitelé</a:t>
          </a:r>
          <a:r>
            <a:rPr lang="en-US" sz="3400" kern="1200" dirty="0"/>
            <a:t> </a:t>
          </a:r>
          <a:r>
            <a:rPr lang="en-US" sz="3400" kern="1200" dirty="0" err="1"/>
            <a:t>dočasné</a:t>
          </a:r>
          <a:r>
            <a:rPr lang="en-US" sz="3400" kern="1200" dirty="0"/>
            <a:t> </a:t>
          </a:r>
          <a:r>
            <a:rPr lang="en-US" sz="3400" kern="1200" dirty="0" err="1"/>
            <a:t>ochrany</a:t>
          </a:r>
          <a:r>
            <a:rPr lang="en-US" sz="3400" kern="1200" dirty="0"/>
            <a:t> z </a:t>
          </a:r>
          <a:r>
            <a:rPr lang="en-US" sz="3400" kern="1200" dirty="0" err="1"/>
            <a:t>Ukrajiny</a:t>
          </a:r>
          <a:endParaRPr lang="en-US" sz="3400" kern="1200" dirty="0"/>
        </a:p>
      </dsp:txBody>
      <dsp:txXfrm>
        <a:off x="0" y="1792"/>
        <a:ext cx="3845379" cy="1222198"/>
      </dsp:txXfrm>
    </dsp:sp>
    <dsp:sp modelId="{321F58B5-E433-47AA-A54F-1A070D544439}">
      <dsp:nvSpPr>
        <dsp:cNvPr id="0" name=""/>
        <dsp:cNvSpPr/>
      </dsp:nvSpPr>
      <dsp:spPr>
        <a:xfrm>
          <a:off x="0" y="1223990"/>
          <a:ext cx="384537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8B5162-15BC-40E9-960E-4F51F437EC0A}">
      <dsp:nvSpPr>
        <dsp:cNvPr id="0" name=""/>
        <dsp:cNvSpPr/>
      </dsp:nvSpPr>
      <dsp:spPr>
        <a:xfrm>
          <a:off x="0" y="1223990"/>
          <a:ext cx="3845379" cy="1222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Žijící</a:t>
          </a:r>
          <a:r>
            <a:rPr lang="en-US" sz="3400" kern="1200" dirty="0"/>
            <a:t> v </a:t>
          </a:r>
          <a:r>
            <a:rPr lang="en-US" sz="3400" kern="1200" dirty="0" err="1"/>
            <a:t>hromadném</a:t>
          </a:r>
          <a:r>
            <a:rPr lang="en-US" sz="3400" kern="1200" dirty="0"/>
            <a:t> </a:t>
          </a:r>
          <a:r>
            <a:rPr lang="en-US" sz="3400" kern="1200" dirty="0" err="1"/>
            <a:t>ubytování</a:t>
          </a:r>
          <a:endParaRPr lang="en-US" sz="3400" kern="1200" dirty="0"/>
        </a:p>
      </dsp:txBody>
      <dsp:txXfrm>
        <a:off x="0" y="1223990"/>
        <a:ext cx="3845379" cy="1222198"/>
      </dsp:txXfrm>
    </dsp:sp>
    <dsp:sp modelId="{E5E6B516-B06A-4F27-97B9-DB6D7C2BB5A6}">
      <dsp:nvSpPr>
        <dsp:cNvPr id="0" name=""/>
        <dsp:cNvSpPr/>
      </dsp:nvSpPr>
      <dsp:spPr>
        <a:xfrm>
          <a:off x="0" y="2446189"/>
          <a:ext cx="384537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46449-0498-42B6-8DCE-3BB6FD234C9C}">
      <dsp:nvSpPr>
        <dsp:cNvPr id="0" name=""/>
        <dsp:cNvSpPr/>
      </dsp:nvSpPr>
      <dsp:spPr>
        <a:xfrm>
          <a:off x="0" y="2446189"/>
          <a:ext cx="3845379" cy="1222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Schopní</a:t>
          </a:r>
          <a:r>
            <a:rPr lang="en-US" sz="3400" kern="1200" dirty="0"/>
            <a:t> </a:t>
          </a:r>
          <a:r>
            <a:rPr lang="en-US" sz="3400" kern="1200" dirty="0" err="1"/>
            <a:t>hradit</a:t>
          </a:r>
          <a:r>
            <a:rPr lang="en-US" sz="3400" kern="1200" dirty="0"/>
            <a:t> </a:t>
          </a:r>
          <a:r>
            <a:rPr lang="en-US" sz="3400" kern="1200" dirty="0" err="1"/>
            <a:t>náklady</a:t>
          </a:r>
          <a:r>
            <a:rPr lang="en-US" sz="3400" kern="1200" dirty="0"/>
            <a:t> </a:t>
          </a:r>
          <a:r>
            <a:rPr lang="en-US" sz="3400" kern="1200" dirty="0" err="1"/>
            <a:t>na</a:t>
          </a:r>
          <a:r>
            <a:rPr lang="en-US" sz="3400" kern="1200" dirty="0"/>
            <a:t> </a:t>
          </a:r>
          <a:r>
            <a:rPr lang="en-US" sz="3400" kern="1200" dirty="0" err="1"/>
            <a:t>bydlení</a:t>
          </a:r>
          <a:endParaRPr lang="en-US" sz="3400" kern="1200" dirty="0"/>
        </a:p>
      </dsp:txBody>
      <dsp:txXfrm>
        <a:off x="0" y="2446189"/>
        <a:ext cx="3845379" cy="1222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5A452-30C4-4CE5-ADD9-A1E073578E77}">
      <dsp:nvSpPr>
        <dsp:cNvPr id="0" name=""/>
        <dsp:cNvSpPr/>
      </dsp:nvSpPr>
      <dsp:spPr>
        <a:xfrm>
          <a:off x="749317" y="1016270"/>
          <a:ext cx="971544" cy="971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CEADE-EFDC-40BD-A090-CDE1A15B7030}">
      <dsp:nvSpPr>
        <dsp:cNvPr id="0" name=""/>
        <dsp:cNvSpPr/>
      </dsp:nvSpPr>
      <dsp:spPr>
        <a:xfrm>
          <a:off x="155595" y="2286454"/>
          <a:ext cx="21589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Registrace a kontaktování</a:t>
          </a:r>
        </a:p>
      </dsp:txBody>
      <dsp:txXfrm>
        <a:off x="155595" y="2286454"/>
        <a:ext cx="2158987" cy="720000"/>
      </dsp:txXfrm>
    </dsp:sp>
    <dsp:sp modelId="{97511367-D664-47DC-8FAB-2D4032F190EC}">
      <dsp:nvSpPr>
        <dsp:cNvPr id="0" name=""/>
        <dsp:cNvSpPr/>
      </dsp:nvSpPr>
      <dsp:spPr>
        <a:xfrm>
          <a:off x="3286127" y="1016270"/>
          <a:ext cx="971544" cy="971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EEB70-E725-4F23-ADE6-4ABFB5C50558}">
      <dsp:nvSpPr>
        <dsp:cNvPr id="0" name=""/>
        <dsp:cNvSpPr/>
      </dsp:nvSpPr>
      <dsp:spPr>
        <a:xfrm>
          <a:off x="2692406" y="2286454"/>
          <a:ext cx="21589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Pomoc s hledáním bydlení</a:t>
          </a:r>
        </a:p>
      </dsp:txBody>
      <dsp:txXfrm>
        <a:off x="2692406" y="2286454"/>
        <a:ext cx="2158987" cy="720000"/>
      </dsp:txXfrm>
    </dsp:sp>
    <dsp:sp modelId="{3C4DA9BE-CF29-46E8-832E-FB07D778EB80}">
      <dsp:nvSpPr>
        <dsp:cNvPr id="0" name=""/>
        <dsp:cNvSpPr/>
      </dsp:nvSpPr>
      <dsp:spPr>
        <a:xfrm>
          <a:off x="5822938" y="1016270"/>
          <a:ext cx="971544" cy="971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BD7C6-B467-4717-8362-0FA533FE81C9}">
      <dsp:nvSpPr>
        <dsp:cNvPr id="0" name=""/>
        <dsp:cNvSpPr/>
      </dsp:nvSpPr>
      <dsp:spPr>
        <a:xfrm>
          <a:off x="5229216" y="2286454"/>
          <a:ext cx="21589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Oslovení ubytovatele a organizace prohlídek</a:t>
          </a:r>
        </a:p>
      </dsp:txBody>
      <dsp:txXfrm>
        <a:off x="5229216" y="2286454"/>
        <a:ext cx="2158987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5DAB1-D7F5-4012-B709-FBCBD74A8000}">
      <dsp:nvSpPr>
        <dsp:cNvPr id="0" name=""/>
        <dsp:cNvSpPr/>
      </dsp:nvSpPr>
      <dsp:spPr>
        <a:xfrm>
          <a:off x="920" y="814843"/>
          <a:ext cx="3232267" cy="205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4F2E74-8506-45C6-9888-8813F4700158}">
      <dsp:nvSpPr>
        <dsp:cNvPr id="0" name=""/>
        <dsp:cNvSpPr/>
      </dsp:nvSpPr>
      <dsp:spPr>
        <a:xfrm>
          <a:off x="360061" y="1156026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Kontrola smluv</a:t>
          </a:r>
        </a:p>
      </dsp:txBody>
      <dsp:txXfrm>
        <a:off x="420176" y="1216141"/>
        <a:ext cx="3112037" cy="1932260"/>
      </dsp:txXfrm>
    </dsp:sp>
    <dsp:sp modelId="{C4B2A818-3236-4202-AF4A-16AD6B42DE96}">
      <dsp:nvSpPr>
        <dsp:cNvPr id="0" name=""/>
        <dsp:cNvSpPr/>
      </dsp:nvSpPr>
      <dsp:spPr>
        <a:xfrm>
          <a:off x="3951470" y="814843"/>
          <a:ext cx="3232267" cy="205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857AA8-8FD3-49EF-9B0F-143A6912E117}">
      <dsp:nvSpPr>
        <dsp:cNvPr id="0" name=""/>
        <dsp:cNvSpPr/>
      </dsp:nvSpPr>
      <dsp:spPr>
        <a:xfrm>
          <a:off x="4310611" y="1156026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Podpora během nájmu pro dlouhodobou stabilitu</a:t>
          </a:r>
        </a:p>
      </dsp:txBody>
      <dsp:txXfrm>
        <a:off x="4370726" y="1216141"/>
        <a:ext cx="3112037" cy="1932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97B4-A4F5-4F3A-B31A-EFCF51CD7632}">
      <dsp:nvSpPr>
        <dsp:cNvPr id="0" name=""/>
        <dsp:cNvSpPr/>
      </dsp:nvSpPr>
      <dsp:spPr>
        <a:xfrm>
          <a:off x="0" y="0"/>
          <a:ext cx="1119116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2A99F-3631-4D8D-B425-0474AF02A8DC}">
      <dsp:nvSpPr>
        <dsp:cNvPr id="0" name=""/>
        <dsp:cNvSpPr/>
      </dsp:nvSpPr>
      <dsp:spPr>
        <a:xfrm>
          <a:off x="0" y="0"/>
          <a:ext cx="11180233" cy="494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FF0000"/>
              </a:solidFill>
            </a:rPr>
            <a:t>Vladislav Bulant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AMIF koordinátor – Olomoucký kraj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Tel. +420 607 01 01 01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E-mail: </a:t>
          </a:r>
          <a:r>
            <a:rPr lang="cs-CZ" sz="1200" b="1" kern="1200" dirty="0">
              <a:hlinkClick xmlns:r="http://schemas.openxmlformats.org/officeDocument/2006/relationships" r:id="rId1"/>
            </a:rPr>
            <a:t>bulant@cmicee.cz</a:t>
          </a: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>
            <a:solidFill>
              <a:srgbClr val="FF000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FF0000"/>
              </a:solidFill>
            </a:rPr>
            <a:t>Hana Kotíková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Terénní pracovník &amp; AMIF koordinátor – Olomoucký kraj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Tel. +420 771 504 079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E-mail: </a:t>
          </a:r>
          <a:r>
            <a:rPr lang="cs-CZ" sz="1200" b="1" kern="1200" dirty="0">
              <a:hlinkClick xmlns:r="http://schemas.openxmlformats.org/officeDocument/2006/relationships" r:id="rId2"/>
            </a:rPr>
            <a:t>kotikova@cmicee.cz</a:t>
          </a:r>
          <a:r>
            <a:rPr lang="cs-CZ" sz="1200" b="1" kern="1200" dirty="0"/>
            <a:t> </a:t>
          </a:r>
          <a:endParaRPr lang="cs-CZ" sz="1200" b="1" kern="1200" dirty="0">
            <a:solidFill>
              <a:srgbClr val="FF000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>
            <a:solidFill>
              <a:srgbClr val="FF000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FF0000"/>
              </a:solidFill>
            </a:rPr>
            <a:t>Vojtěch Beer, MBA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Ředitel organizace </a:t>
          </a:r>
          <a:r>
            <a:rPr lang="cs-CZ" sz="1200" b="1" kern="1200" dirty="0" err="1"/>
            <a:t>Cmi</a:t>
          </a:r>
          <a:r>
            <a:rPr lang="cs-CZ" sz="1200" b="1" kern="1200" dirty="0"/>
            <a:t> CEE, z. </a:t>
          </a:r>
          <a:r>
            <a:rPr lang="cs-CZ" sz="1200" b="1" kern="1200" dirty="0" err="1"/>
            <a:t>ú.</a:t>
          </a:r>
          <a:r>
            <a:rPr lang="cs-CZ" sz="1200" b="1" kern="1200" dirty="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Tel. +420 739 957 409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E-mail: </a:t>
          </a:r>
          <a:r>
            <a:rPr lang="cs-CZ" sz="1200" b="1" kern="1200" dirty="0">
              <a:hlinkClick xmlns:r="http://schemas.openxmlformats.org/officeDocument/2006/relationships" r:id="rId3"/>
            </a:rPr>
            <a:t>beer@cmicee.cz</a:t>
          </a: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0" y="0"/>
        <a:ext cx="11180233" cy="4943470"/>
      </dsp:txXfrm>
    </dsp:sp>
    <dsp:sp modelId="{8C339446-CA30-4F4A-A9FA-6F15F97F29A0}">
      <dsp:nvSpPr>
        <dsp:cNvPr id="0" name=""/>
        <dsp:cNvSpPr/>
      </dsp:nvSpPr>
      <dsp:spPr>
        <a:xfrm>
          <a:off x="0" y="4944277"/>
          <a:ext cx="1119116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60F2A-9B9C-439E-928C-62EA1E37D6A3}">
      <dsp:nvSpPr>
        <dsp:cNvPr id="0" name=""/>
        <dsp:cNvSpPr/>
      </dsp:nvSpPr>
      <dsp:spPr>
        <a:xfrm>
          <a:off x="0" y="4944277"/>
          <a:ext cx="11191162" cy="164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0" y="4944277"/>
        <a:ext cx="11191162" cy="1646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4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8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5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3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9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8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icee.cz/" TargetMode="External"/><Relationship Id="rId2" Type="http://schemas.openxmlformats.org/officeDocument/2006/relationships/hyperlink" Target="http://www.novydomovu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mice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ydomovua.cz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0040"/>
            <a:ext cx="6035040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Pomoc projektu AMIF při přechodu do nájemního bydlení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4062498"/>
            <a:ext cx="5019620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www.novydomovua.cz</a:t>
            </a:r>
            <a:endPara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sz="2400" dirty="0">
                <a:solidFill>
                  <a:schemeClr val="tx1"/>
                </a:solidFill>
                <a:hlinkClick r:id="rId3"/>
              </a:rPr>
              <a:t>www.cmicee.cz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Dům">
            <a:extLst>
              <a:ext uri="{FF2B5EF4-FFF2-40B4-BE49-F238E27FC236}">
                <a16:creationId xmlns:a16="http://schemas.microsoft.com/office/drawing/2014/main" id="{EE8138DC-491F-7533-0DA3-FB2FA69C2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6158" y="1778000"/>
            <a:ext cx="3065526" cy="30655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5F9E07-1EFC-E10F-FF16-5EE0A47C6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70669"/>
            <a:ext cx="9144000" cy="118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F4663E-6216-6E15-F398-D3560F98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Postup spolupráce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AC3D4D-5A74-3931-7D85-D40A9259A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416864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F568340-5A40-1FF9-CF45-A166705D5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E8A491-0348-0F34-414D-F5AFC52F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4106" r="1089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t>Garance udržitelnosti bydlení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7B0B88-554A-3D5B-4435-239672C09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050847"/>
              </p:ext>
            </p:extLst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A090F28C-61F5-0ADB-FBE1-E40ED9F7A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t>Finanční podpora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8C3F5-C9DE-C091-1618-37847B25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32" r="11871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r>
              <a:rPr dirty="0" err="1"/>
              <a:t>Příspěvek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kauci</a:t>
            </a:r>
            <a:r>
              <a:rPr dirty="0"/>
              <a:t>, </a:t>
            </a:r>
            <a:r>
              <a:rPr dirty="0" err="1"/>
              <a:t>provizi</a:t>
            </a:r>
            <a:r>
              <a:rPr dirty="0"/>
              <a:t> a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nájemné</a:t>
            </a:r>
            <a:endParaRPr dirty="0"/>
          </a:p>
          <a:p>
            <a:r>
              <a:rPr dirty="0" err="1"/>
              <a:t>Peníze</a:t>
            </a:r>
            <a:r>
              <a:rPr dirty="0"/>
              <a:t> </a:t>
            </a:r>
            <a:r>
              <a:rPr dirty="0" err="1"/>
              <a:t>zasílány</a:t>
            </a:r>
            <a:r>
              <a:rPr dirty="0"/>
              <a:t> </a:t>
            </a:r>
            <a:r>
              <a:rPr dirty="0" err="1"/>
              <a:t>přímo</a:t>
            </a:r>
            <a:r>
              <a:rPr dirty="0"/>
              <a:t> </a:t>
            </a:r>
            <a:r>
              <a:rPr dirty="0" err="1"/>
              <a:t>pronajímateli</a:t>
            </a:r>
            <a:endParaRPr lang="cs-CZ" dirty="0"/>
          </a:p>
          <a:p>
            <a:r>
              <a:rPr lang="cs-CZ" dirty="0"/>
              <a:t>Možnost využití na kauci, 1. nájem, provizi RK </a:t>
            </a:r>
          </a:p>
          <a:p>
            <a:r>
              <a:rPr lang="cs-CZ" dirty="0"/>
              <a:t>a další náklady spojené se stěhováním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10D141-DB7D-5FC8-B585-F201BA9E1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cs-CZ" dirty="0"/>
              <a:t>Relokace do bytů &amp; domů</a:t>
            </a:r>
            <a:endParaRPr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cs-CZ" dirty="0"/>
              <a:t>Hledání bydlení </a:t>
            </a:r>
          </a:p>
          <a:p>
            <a:r>
              <a:rPr lang="cs-CZ" dirty="0"/>
              <a:t>Prohlídka </a:t>
            </a:r>
          </a:p>
          <a:p>
            <a:r>
              <a:rPr lang="cs-CZ" dirty="0"/>
              <a:t>Kontrola smluv</a:t>
            </a:r>
          </a:p>
          <a:p>
            <a:r>
              <a:rPr lang="cs-CZ" dirty="0"/>
              <a:t>Podpis + Vyplacení JPP </a:t>
            </a:r>
          </a:p>
          <a:p>
            <a:r>
              <a:rPr lang="cs-CZ" dirty="0"/>
              <a:t>Stěhování</a:t>
            </a:r>
          </a:p>
          <a:p>
            <a:endParaRPr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CF6CD3-601E-EC9F-C251-1870998E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  <p:pic>
        <p:nvPicPr>
          <p:cNvPr id="4" name="Obrázek 3" descr="Fasada nowoczesnego apartamentowca">
            <a:extLst>
              <a:ext uri="{FF2B5EF4-FFF2-40B4-BE49-F238E27FC236}">
                <a16:creationId xmlns:a16="http://schemas.microsoft.com/office/drawing/2014/main" id="{1BE8A5F7-7382-5336-13F3-4A60DFE4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60" y="765764"/>
            <a:ext cx="4377643" cy="29177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A86F01-C19F-D7CB-972B-72B86A3144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Dotazy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5414DE-A462-0141-90F8-800DE35F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5A9DCA-916C-586A-0168-2729AFB2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Proč hovoříme o období do 31. 12. 2023? Vždyť pro lidi, kteří přišli do ČR po tomto termínu a přicházejí dnes, je pomoc při přechodu na vlastní komerční bydlení také relevantní, možná ještě více než pro ty, kteří byli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ubytovane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 31.12.2023 v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systemu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HUMPO.</a:t>
            </a:r>
          </a:p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Bude si moci důchodce pronajmout byt?</a:t>
            </a:r>
          </a:p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 se staví pronajímatelé k ODO, tj. jaká je úspěšnost zajištění nájemního bydlení pro tyto osoby?</a:t>
            </a:r>
          </a:p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ED5C57"/>
                </a:solidFill>
                <a:effectLst/>
                <a:latin typeface="Calibri" panose="020F0502020204030204" pitchFamily="34" charset="0"/>
              </a:rPr>
              <a:t>Bude možné psát dotazy do chatu během přednášky?</a:t>
            </a:r>
          </a:p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Jaká je podpora pro zranitelné osoby?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4BB65C-4761-479D-82F5-57D430E48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585B4C-2DE3-960B-47F2-D958118B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3D4909-63FE-1D7F-6823-17A1D7401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1EB9D2-E4BC-2D4E-CF61-F32E7758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Dotazy II 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338851-EDF4-453D-1C41-6636B5836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64FF14-B826-E1CC-0974-7A44DDC8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9C56B7-F7AA-4929-F4AF-E3EACAB37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3A6F25-325C-F503-B39B-D73B830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38114"/>
            <a:ext cx="7543801" cy="402336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Jakým způsobem bude CMI vyhledávat klienty? Dále: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Budou na </a:t>
            </a:r>
            <a:r>
              <a:rPr lang="cs-CZ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onlinu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představeny nějaké kontaktní osoby a i veřejnosti zpřístupněny nějaké kontakty na ně?(na webu jsou emaily a čísla, ale nejsou tam uvedeny žádné konkrétní osoby, které za projektem stojí nebo které je možno kontaktovat, což není obvyklé - kontaktní místo je ve sdílených prostorách, nikoliv ve skutečném sídle organizace, což také není obvyklé - existuje nějaké fyzicky dostupné sídlo organizace, kde je někdo k zastižení, nebo je projekt založen na elektronické dostupnosti a následném dojednání osobního kontaktu?)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Kolik osob bude zajišťovat podporu zájemcům v Olomouckém kraji?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Podle jakého klíče byly osloveny realitní kanceláře ke spolupráci a na jakém principu je spolupráce dojednána (co je obsahem spolupráce, jaké přínosy to má pro zúčastněné strany)?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Jsou osoby zapojené v CMI zainteresované i ve spolupracujících realitních firmách? (na adrese sídla CMI je zaregistrováno velké množství dalších firem, což také není pro organizace tohoto typu obvyklé)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Jakou kvalifikaci mají v CMI ti, kteří budou poskytovat podporu zájemcům? (jsou to spíše lidé se zkušenostmi z realitní oblasti nebo spíše ze </a:t>
            </a:r>
            <a:r>
              <a:rPr lang="cs-CZ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sociálni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oblasti nebo nějaká kombinace?) Děkuji</a:t>
            </a:r>
          </a:p>
          <a:p>
            <a:pPr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Lze očekávat, že jednorázový příspěvek pokryje požadovanou jistotu (kauci) a případně i provizi realitní kanceláře?</a:t>
            </a:r>
          </a:p>
          <a:p>
            <a:pPr algn="l">
              <a:buFont typeface="+mj-lt"/>
              <a:buAutoNum type="arabicPeriod"/>
            </a:pPr>
            <a:r>
              <a:rPr lang="cs-CZ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Jaká je úspěšnost při vyhledávání vhodného bydlení?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25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CB072-F7F2-251B-1824-1A9EE0EBD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7F0DA6-AABA-58CF-333D-70AADB63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D22A49-7FC0-C894-79A4-E527CBCD4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9143A5-CC84-B33C-CF28-E1B5965A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Dotazy III 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31FF57-F671-9C6B-9B98-C341B0F17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B58757-FDF9-6286-DD89-128A2526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9D4DB9-7531-C76A-E104-25DC3486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E0A901-32CA-BA47-9967-0150D1BD0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38114"/>
            <a:ext cx="7543801" cy="402336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Chci se dozvědět o samotném projektu</a:t>
            </a:r>
          </a:p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Jaké jsou podmínky poskytování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fin.pomoci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Jak a kde hledáte bydleni? Můžou si bydleni klienti najit sami a Vy ho jen zaplatíte?</a:t>
            </a:r>
          </a:p>
          <a:p>
            <a:pPr algn="l">
              <a:buFont typeface="+mj-lt"/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Prosím o informaci, s jakými organizacemi je či bude spolupracováno (soc. pracovníci obecních úřadů, Úřadu práce, poskytovatelé soc. služeb, bytové odbory obcí aj.). Dále prosím o informaci, zda se již rýsuje nějaká pomoc pro konkrétní osoby z Olomouckého kraje či tato již proběhla. Děkuji moc :)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33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467BE1-EFDC-BADC-86C0-017214A43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AD3A-6AAE-8503-15E4-8AD6FFE6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3674533"/>
            <a:ext cx="5657850" cy="1507067"/>
          </a:xfrm>
        </p:spPr>
        <p:txBody>
          <a:bodyPr>
            <a:normAutofit/>
          </a:bodyPr>
          <a:lstStyle/>
          <a:p>
            <a:r>
              <a:rPr lang="cs-CZ" dirty="0"/>
              <a:t>O nás &amp; Kontakty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4BF799-8D8E-C0FA-95DF-BA07797A22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6373" y="378883"/>
          <a:ext cx="11191162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34E4D6-C1D2-94CD-1F74-055B2CA9DF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060" r="61287"/>
          <a:stretch/>
        </p:blipFill>
        <p:spPr>
          <a:xfrm>
            <a:off x="6615452" y="10"/>
            <a:ext cx="2528548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C40C603-E616-1C40-37A1-B7D3C13BF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70669"/>
            <a:ext cx="9144000" cy="1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9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BBB67-626F-7AE4-C0D8-9B66B0C41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3AE3-2811-5DBA-9D11-7E7C8A7E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46" y="4489874"/>
            <a:ext cx="7899974" cy="1507067"/>
          </a:xfrm>
        </p:spPr>
        <p:txBody>
          <a:bodyPr>
            <a:normAutofit/>
          </a:bodyPr>
          <a:lstStyle/>
          <a:p>
            <a:r>
              <a:rPr lang="cs-CZ" dirty="0"/>
              <a:t>Kdo jsme – </a:t>
            </a:r>
            <a:r>
              <a:rPr lang="cs-CZ" dirty="0">
                <a:hlinkClick r:id="rId2"/>
              </a:rPr>
              <a:t>www.cmicee.cz</a:t>
            </a:r>
            <a:br>
              <a:rPr lang="cs-CZ" dirty="0"/>
            </a:b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DB969B-F970-60D5-5DAF-3354B794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0669"/>
            <a:ext cx="9144000" cy="1186249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A5991E9-4F57-786F-2311-F79D34D8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59" y="291254"/>
            <a:ext cx="7543801" cy="4023360"/>
          </a:xfrm>
        </p:spPr>
        <p:txBody>
          <a:bodyPr/>
          <a:lstStyle/>
          <a:p>
            <a:pPr algn="ctr"/>
            <a:r>
              <a:rPr lang="cs-CZ" b="1" dirty="0" err="1"/>
              <a:t>Cmi</a:t>
            </a:r>
            <a:r>
              <a:rPr lang="cs-CZ" b="1" dirty="0"/>
              <a:t> CEE </a:t>
            </a:r>
            <a:r>
              <a:rPr lang="cs-CZ" b="1" dirty="0" err="1"/>
              <a:t>z.ú</a:t>
            </a:r>
            <a:r>
              <a:rPr lang="cs-CZ" b="1" dirty="0"/>
              <a:t>. </a:t>
            </a:r>
          </a:p>
          <a:p>
            <a:pPr algn="ctr"/>
            <a:endParaRPr lang="cs-CZ" b="1" dirty="0"/>
          </a:p>
        </p:txBody>
      </p:sp>
      <p:pic>
        <p:nvPicPr>
          <p:cNvPr id="9" name="Obrázek 8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629971CC-9D7E-E0DA-4073-62D29D87E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617"/>
            <a:ext cx="9144000" cy="36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4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4FBF2-066F-BFF0-9392-41CA4C249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0276-3370-E25C-F184-13B6A9A5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3674533"/>
            <a:ext cx="5657850" cy="1507067"/>
          </a:xfrm>
        </p:spPr>
        <p:txBody>
          <a:bodyPr>
            <a:normAutofit/>
          </a:bodyPr>
          <a:lstStyle/>
          <a:p>
            <a:r>
              <a:rPr lang="cs-CZ" dirty="0"/>
              <a:t>O nás &amp; Kontakty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B66191-BFF0-10AD-96B0-8D9389899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70012"/>
              </p:ext>
            </p:extLst>
          </p:nvPr>
        </p:nvGraphicFramePr>
        <p:xfrm>
          <a:off x="816373" y="378883"/>
          <a:ext cx="11191162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B5B8A98-3025-C899-BD1B-56F36EB9EE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060" r="61287"/>
          <a:stretch/>
        </p:blipFill>
        <p:spPr>
          <a:xfrm>
            <a:off x="6615452" y="10"/>
            <a:ext cx="2528548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B925B77-CDA5-7005-5046-110DB196A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70669"/>
            <a:ext cx="9144000" cy="1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D40B2-6844-C28D-0237-03A31ECB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A34A-6538-7731-9FDD-0F613111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3674533"/>
            <a:ext cx="5657850" cy="1507067"/>
          </a:xfrm>
        </p:spPr>
        <p:txBody>
          <a:bodyPr>
            <a:normAutofit/>
          </a:bodyPr>
          <a:lstStyle/>
          <a:p>
            <a:r>
              <a:rPr lang="cs-CZ" dirty="0"/>
              <a:t>Hlavní odkazy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F1B93E-153A-A864-A088-A97CCA636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29128"/>
              </p:ext>
            </p:extLst>
          </p:nvPr>
        </p:nvGraphicFramePr>
        <p:xfrm>
          <a:off x="541695" y="541020"/>
          <a:ext cx="8213685" cy="464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6BB8DBA-3360-979C-5CC3-32F225C29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70669"/>
            <a:ext cx="9144000" cy="1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1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6DB67F-7898-C543-5980-1975953F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C6CD-1385-F3D3-CA76-7826D00D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3674533"/>
            <a:ext cx="5657850" cy="1507067"/>
          </a:xfrm>
        </p:spPr>
        <p:txBody>
          <a:bodyPr>
            <a:normAutofit/>
          </a:bodyPr>
          <a:lstStyle/>
          <a:p>
            <a:r>
              <a:rPr lang="cs-CZ" dirty="0"/>
              <a:t>Program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18177-1568-CABD-9F29-C86E1A6572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60" r="61287"/>
          <a:stretch/>
        </p:blipFill>
        <p:spPr>
          <a:xfrm>
            <a:off x="6615452" y="10"/>
            <a:ext cx="2528548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3DC2371-8F28-7477-48D6-16FF849A4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0669"/>
            <a:ext cx="9144000" cy="1186249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2719AB7-1F1C-7BBC-7054-4092FD6EE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15994"/>
            <a:ext cx="7543801" cy="4023360"/>
          </a:xfrm>
        </p:spPr>
        <p:txBody>
          <a:bodyPr/>
          <a:lstStyle/>
          <a:p>
            <a:r>
              <a:rPr lang="cs-CZ" sz="2400" dirty="0"/>
              <a:t>Představení programu AMIF </a:t>
            </a:r>
          </a:p>
          <a:p>
            <a:r>
              <a:rPr lang="cs-CZ" sz="2400" dirty="0"/>
              <a:t>Podmínky splnění programu AMIF </a:t>
            </a:r>
          </a:p>
          <a:p>
            <a:r>
              <a:rPr lang="cs-CZ" sz="2400" dirty="0"/>
              <a:t>Proces verifikace &amp; průběh žádosti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Online a </a:t>
            </a:r>
            <a:r>
              <a:rPr lang="cs-CZ" sz="2400" dirty="0" err="1"/>
              <a:t>Offline</a:t>
            </a:r>
            <a:r>
              <a:rPr lang="cs-CZ" sz="2400" dirty="0"/>
              <a:t> podpora </a:t>
            </a:r>
          </a:p>
          <a:p>
            <a:pPr marL="0" indent="0">
              <a:buNone/>
            </a:pPr>
            <a:r>
              <a:rPr lang="cs-CZ" sz="2400" dirty="0"/>
              <a:t>Realizace </a:t>
            </a:r>
          </a:p>
          <a:p>
            <a:pPr marL="0" indent="0">
              <a:buNone/>
            </a:pPr>
            <a:r>
              <a:rPr lang="cs-CZ" sz="2400" dirty="0"/>
              <a:t>Dotazy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9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3DC55-954E-D510-54B5-9A412F4A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BC5D49-DEAA-45B2-919A-90FD2340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60" r="61287"/>
          <a:stretch/>
        </p:blipFill>
        <p:spPr>
          <a:xfrm>
            <a:off x="492719" y="622301"/>
            <a:ext cx="1579587" cy="42841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EECDAD3-5C4B-2662-5C76-7ADCA88F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926" y="3050837"/>
            <a:ext cx="5559500" cy="204723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59569A15-3765-CECE-DBB7-FC898E5DE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  <p:pic>
        <p:nvPicPr>
          <p:cNvPr id="33" name="Zástupný obsah 32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05F10195-05DE-81A8-C8C5-F83206046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18926" y="622301"/>
            <a:ext cx="5545877" cy="2158999"/>
          </a:xfrm>
        </p:spPr>
      </p:pic>
    </p:spTree>
    <p:extLst>
      <p:ext uri="{BB962C8B-B14F-4D97-AF65-F5344CB8AC3E}">
        <p14:creationId xmlns:p14="http://schemas.microsoft.com/office/powerpoint/2010/main" val="39471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64838D-F7D1-44F8-DB2C-55FD4E502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544AB7-7069-BA06-BFEE-129CF4A59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20CB1-9017-6F5D-0AD3-B0F2C9162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A0ADE34-7A89-D477-FD7C-4AF264144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F0D94-A6CF-AE22-9587-AD016B710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" name="Obrázek 5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2DC48F99-068A-DA7D-2BDE-8156527C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5" r="9206" b="5"/>
          <a:stretch/>
        </p:blipFill>
        <p:spPr>
          <a:xfrm>
            <a:off x="1213883" y="139552"/>
            <a:ext cx="6405852" cy="52605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20B127-71E1-28B0-7DBF-48348ABD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20D1B-EAD4-14D1-CE46-4868A6FF7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E985D-92C0-76EF-0069-10578CD6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2" y="457200"/>
            <a:ext cx="3845379" cy="943764"/>
          </a:xfrm>
        </p:spPr>
        <p:txBody>
          <a:bodyPr>
            <a:normAutofit/>
          </a:bodyPr>
          <a:lstStyle/>
          <a:p>
            <a:r>
              <a:rPr dirty="0" err="1"/>
              <a:t>Cílová</a:t>
            </a:r>
            <a:r>
              <a:rPr dirty="0"/>
              <a:t> </a:t>
            </a:r>
            <a:r>
              <a:rPr dirty="0" err="1"/>
              <a:t>skupina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14084-06E8-12F0-2B94-F0E471E4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0" r="51698" b="2"/>
          <a:stretch/>
        </p:blipFill>
        <p:spPr>
          <a:xfrm>
            <a:off x="888304" y="645106"/>
            <a:ext cx="3276899" cy="5247747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BEC12C-156C-4A23-490A-6FB42F95D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0669"/>
            <a:ext cx="9144000" cy="118624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869283-E404-8262-CE76-B72CAD9CF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637320"/>
              </p:ext>
            </p:extLst>
          </p:nvPr>
        </p:nvGraphicFramePr>
        <p:xfrm>
          <a:off x="4808763" y="2198914"/>
          <a:ext cx="3845379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961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cs-CZ"/>
              <a:t>Verifikační proces</a:t>
            </a:r>
          </a:p>
        </p:txBody>
      </p:sp>
      <p:pic>
        <p:nvPicPr>
          <p:cNvPr id="19" name="Picture 18" descr="Balíky papírování">
            <a:extLst>
              <a:ext uri="{FF2B5EF4-FFF2-40B4-BE49-F238E27FC236}">
                <a16:creationId xmlns:a16="http://schemas.microsoft.com/office/drawing/2014/main" id="{6F4D8F91-9845-BE6E-72D8-B7B4AC04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75" r="28817" b="-2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Online registrace přes </a:t>
            </a:r>
            <a:r>
              <a:rPr lang="cs-CZ" dirty="0">
                <a:hlinkClick r:id="rId3"/>
              </a:rPr>
              <a:t>www.novydomovua.cz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Schválení přes MV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Ověření bonity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Asistence s hledáním nemovitosti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Kontrola smluv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Vyplacení JPP + Stěhování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15FF73-35F9-334F-E5D2-414255477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9664"/>
            <a:ext cx="9144000" cy="13300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767</Words>
  <Application>Microsoft Office PowerPoint</Application>
  <PresentationFormat>Předvádění na obrazovce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Retrospektiva</vt:lpstr>
      <vt:lpstr>Pomoc projektu AMIF při přechodu do nájemního bydlení</vt:lpstr>
      <vt:lpstr>Kdo jsme – www.cmicee.cz </vt:lpstr>
      <vt:lpstr>O nás &amp; Kontakty</vt:lpstr>
      <vt:lpstr>Hlavní odkazy</vt:lpstr>
      <vt:lpstr>Program</vt:lpstr>
      <vt:lpstr>Prezentace aplikace PowerPoint</vt:lpstr>
      <vt:lpstr>Prezentace aplikace PowerPoint</vt:lpstr>
      <vt:lpstr>Cílová skupina</vt:lpstr>
      <vt:lpstr>Verifikační proces</vt:lpstr>
      <vt:lpstr>Postup spolupráce</vt:lpstr>
      <vt:lpstr>Garance udržitelnosti bydlení</vt:lpstr>
      <vt:lpstr>Finanční podpora</vt:lpstr>
      <vt:lpstr>Relokace do bytů &amp; domů</vt:lpstr>
      <vt:lpstr>Dotazy</vt:lpstr>
      <vt:lpstr>Dotazy II </vt:lpstr>
      <vt:lpstr>Dotazy III </vt:lpstr>
      <vt:lpstr>O nás &amp; Kontakty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Vladislav Bulant</dc:creator>
  <cp:keywords/>
  <dc:description>generated using python-pptx</dc:description>
  <cp:lastModifiedBy>Vladislav Bulant</cp:lastModifiedBy>
  <cp:revision>15</cp:revision>
  <dcterms:created xsi:type="dcterms:W3CDTF">2013-01-27T09:14:16Z</dcterms:created>
  <dcterms:modified xsi:type="dcterms:W3CDTF">2025-02-13T08:37:08Z</dcterms:modified>
  <cp:category/>
</cp:coreProperties>
</file>